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18"/>
  </p:handoutMasterIdLst>
  <p:sldIdLst>
    <p:sldId id="382" r:id="rId3"/>
    <p:sldId id="363" r:id="rId5"/>
    <p:sldId id="369" r:id="rId6"/>
    <p:sldId id="428" r:id="rId7"/>
    <p:sldId id="383" r:id="rId8"/>
    <p:sldId id="415" r:id="rId9"/>
    <p:sldId id="441" r:id="rId10"/>
    <p:sldId id="429" r:id="rId11"/>
    <p:sldId id="384" r:id="rId12"/>
    <p:sldId id="403" r:id="rId13"/>
    <p:sldId id="402" r:id="rId14"/>
    <p:sldId id="385" r:id="rId15"/>
    <p:sldId id="445" r:id="rId16"/>
    <p:sldId id="362" r:id="rId17"/>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ashuo" initials="h" lastIdx="9" clrIdx="0"/>
  <p:cmAuthor id="2" name="DELL" initials="D"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27F"/>
    <a:srgbClr val="011C27"/>
    <a:srgbClr val="FCF7DA"/>
    <a:srgbClr val="DF2123"/>
    <a:srgbClr val="F49E00"/>
    <a:srgbClr val="425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81"/>
    <p:restoredTop sz="96271"/>
  </p:normalViewPr>
  <p:slideViewPr>
    <p:cSldViewPr snapToGrid="0" snapToObjects="1">
      <p:cViewPr varScale="1">
        <p:scale>
          <a:sx n="105" d="100"/>
          <a:sy n="105" d="100"/>
        </p:scale>
        <p:origin x="84" y="24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6" d="100"/>
        <a:sy n="19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gs" Target="tags/tag5.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9-01T12:17:27.674" idx="2">
    <p:pos x="2889" y="944"/>
    <p:text>mousika小车主要分为——传感器，控制器与执行器三大部分
传感器——眼，负责读取外部信息，并将其传达给控制器。
控制器——大脑，在接收由传感器的外部信号后，依据事先编入的模型。加以分析后，将信号传达给执行器。
执行器——四肢，依据控制器的信号做出相对应的反应。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2-05-08T23:13:24.268" idx="4">
    <p:pos x="10" y="10"/>
    <p:text>中间就是我们所许学习的神经网络的模型，输入的是小车采集的图片，输出的是时事控制到小车的转向值和控制值，我们所训练的是神经网络里每个神经元的参数，最终我们得到一组参数最好的模型。</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grpSp>
        <p:nvGrpSpPr>
          <p:cNvPr id="6" name="组合 5"/>
          <p:cNvGrpSpPr/>
          <p:nvPr userDrawn="1"/>
        </p:nvGrpSpPr>
        <p:grpSpPr>
          <a:xfrm rot="10800000">
            <a:off x="0" y="0"/>
            <a:ext cx="1671602" cy="372067"/>
            <a:chOff x="5244353" y="5311585"/>
            <a:chExt cx="6947647" cy="1546415"/>
          </a:xfrm>
        </p:grpSpPr>
        <p:sp>
          <p:nvSpPr>
            <p:cNvPr id="2" name="三角形 1"/>
            <p:cNvSpPr/>
            <p:nvPr userDrawn="1"/>
          </p:nvSpPr>
          <p:spPr>
            <a:xfrm>
              <a:off x="5244353" y="5311588"/>
              <a:ext cx="6947647" cy="1546412"/>
            </a:xfrm>
            <a:prstGeom prst="triangle">
              <a:avLst>
                <a:gd name="adj" fmla="val 68687"/>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三角形 2"/>
            <p:cNvSpPr/>
            <p:nvPr userDrawn="1"/>
          </p:nvSpPr>
          <p:spPr>
            <a:xfrm>
              <a:off x="6952129" y="5311587"/>
              <a:ext cx="5239871" cy="1546412"/>
            </a:xfrm>
            <a:prstGeom prst="triangle">
              <a:avLst>
                <a:gd name="adj" fmla="val 58165"/>
              </a:avLst>
            </a:prstGeom>
            <a:solidFill>
              <a:schemeClr val="tx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三角形 3"/>
            <p:cNvSpPr/>
            <p:nvPr userDrawn="1"/>
          </p:nvSpPr>
          <p:spPr>
            <a:xfrm>
              <a:off x="8955741" y="5311588"/>
              <a:ext cx="3236259" cy="1546412"/>
            </a:xfrm>
            <a:prstGeom prst="triangle">
              <a:avLst>
                <a:gd name="adj" fmla="val 32324"/>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三角形 4"/>
            <p:cNvSpPr/>
            <p:nvPr userDrawn="1"/>
          </p:nvSpPr>
          <p:spPr>
            <a:xfrm>
              <a:off x="6952128" y="5311585"/>
              <a:ext cx="5239871" cy="1546413"/>
            </a:xfrm>
            <a:prstGeom prst="triangle">
              <a:avLst>
                <a:gd name="adj" fmla="val 100000"/>
              </a:avLst>
            </a:prstGeom>
            <a:solidFill>
              <a:srgbClr val="01527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hasCustomPrompt="1"/>
          </p:nvPr>
        </p:nvSpPr>
        <p:spPr>
          <a:xfrm>
            <a:off x="377666" y="427735"/>
            <a:ext cx="6797992" cy="1710943"/>
          </a:xfrm>
        </p:spPr>
        <p:txBody>
          <a:bodyPr/>
          <a:lstStyle/>
          <a:p>
            <a:r>
              <a:rPr lang="en-US"/>
              <a:t>Title</a:t>
            </a:r>
            <a:endParaRPr lang="en-US"/>
          </a:p>
        </p:txBody>
      </p:sp>
      <p:sp>
        <p:nvSpPr>
          <p:cNvPr id="3" name="Text 2"/>
          <p:cNvSpPr>
            <a:spLocks noGrp="1"/>
          </p:cNvSpPr>
          <p:nvPr>
            <p:ph type="body" idx="1" hasCustomPrompt="1"/>
          </p:nvPr>
        </p:nvSpPr>
        <p:spPr>
          <a:xfrm>
            <a:off x="377666" y="2459482"/>
            <a:ext cx="6797992" cy="7057644"/>
          </a:xfrm>
        </p:spPr>
        <p:txBody>
          <a:bodyPr/>
          <a:lstStyle/>
          <a:p>
            <a:pPr lvl="0"/>
            <a:r>
              <a:rPr lang="en-US"/>
              <a:t>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3"/>
          <p:cNvSpPr>
            <a:spLocks noGrp="1"/>
          </p:cNvSpPr>
          <p:nvPr>
            <p:ph type="dt" sz="half" idx="10"/>
          </p:nvPr>
        </p:nvSpPr>
        <p:spPr>
          <a:xfrm>
            <a:off x="377666" y="9944862"/>
            <a:ext cx="1737264" cy="534670"/>
          </a:xfrm>
        </p:spPr>
        <p:txBody>
          <a:bodyPr/>
          <a:lstStyle/>
          <a:p>
            <a:fld id="{C16525B2-4347-4F72-BAF7-76B19438D329}" type="datetimeFigureOut">
              <a:rPr lang="en-US" smtClean="0"/>
            </a:fld>
            <a:endParaRPr lang="en-US"/>
          </a:p>
        </p:txBody>
      </p:sp>
      <p:sp>
        <p:nvSpPr>
          <p:cNvPr id="5" name="Footer 4"/>
          <p:cNvSpPr>
            <a:spLocks noGrp="1"/>
          </p:cNvSpPr>
          <p:nvPr>
            <p:ph type="ftr" sz="quarter" idx="11"/>
          </p:nvPr>
        </p:nvSpPr>
        <p:spPr>
          <a:xfrm>
            <a:off x="2568130" y="9944862"/>
            <a:ext cx="2417063" cy="534670"/>
          </a:xfrm>
        </p:spPr>
        <p:txBody>
          <a:bodyPr/>
          <a:lstStyle/>
          <a:p>
            <a:endParaRPr lang="en-US"/>
          </a:p>
        </p:txBody>
      </p:sp>
      <p:sp>
        <p:nvSpPr>
          <p:cNvPr id="6" name="Slide number 5"/>
          <p:cNvSpPr>
            <a:spLocks noGrp="1"/>
          </p:cNvSpPr>
          <p:nvPr>
            <p:ph type="sldNum" sz="quarter" idx="12"/>
          </p:nvPr>
        </p:nvSpPr>
        <p:spPr>
          <a:xfrm>
            <a:off x="5438394" y="9944862"/>
            <a:ext cx="1737264" cy="534670"/>
          </a:xfrm>
        </p:spPr>
        <p:txBody>
          <a:bodyPr/>
          <a:lstStyle/>
          <a:p>
            <a:fld id="{80F073CC-40D5-4B23-8DF0-9BD0A0C12F2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5.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comments" Target="../comments/comment2.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tags" Target="../tags/tag4.xml"/><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5.xml"/><Relationship Id="rId2" Type="http://schemas.openxmlformats.org/officeDocument/2006/relationships/image" Target="../media/image3.jpeg"/><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三角形 3"/>
          <p:cNvSpPr/>
          <p:nvPr/>
        </p:nvSpPr>
        <p:spPr>
          <a:xfrm>
            <a:off x="0" y="4464424"/>
            <a:ext cx="10623176" cy="2393577"/>
          </a:xfrm>
          <a:prstGeom prst="triangle">
            <a:avLst>
              <a:gd name="adj" fmla="val 32152"/>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三角形 4"/>
          <p:cNvSpPr/>
          <p:nvPr/>
        </p:nvSpPr>
        <p:spPr>
          <a:xfrm>
            <a:off x="0" y="4464424"/>
            <a:ext cx="7785847" cy="2393577"/>
          </a:xfrm>
          <a:prstGeom prst="triangle">
            <a:avLst>
              <a:gd name="adj" fmla="val 43415"/>
            </a:avLst>
          </a:prstGeom>
          <a:solidFill>
            <a:schemeClr val="tx2">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三角形 5"/>
          <p:cNvSpPr/>
          <p:nvPr/>
        </p:nvSpPr>
        <p:spPr>
          <a:xfrm>
            <a:off x="0" y="4464424"/>
            <a:ext cx="4948518" cy="2393577"/>
          </a:xfrm>
          <a:prstGeom prst="triangle">
            <a:avLst>
              <a:gd name="adj" fmla="val 68144"/>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三角形 6"/>
          <p:cNvSpPr/>
          <p:nvPr/>
        </p:nvSpPr>
        <p:spPr>
          <a:xfrm>
            <a:off x="5244353" y="5311588"/>
            <a:ext cx="6947647" cy="1546412"/>
          </a:xfrm>
          <a:prstGeom prst="triangle">
            <a:avLst>
              <a:gd name="adj" fmla="val 68687"/>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三角形 7"/>
          <p:cNvSpPr/>
          <p:nvPr/>
        </p:nvSpPr>
        <p:spPr>
          <a:xfrm>
            <a:off x="6952129" y="5311587"/>
            <a:ext cx="5239871" cy="1546412"/>
          </a:xfrm>
          <a:prstGeom prst="triangle">
            <a:avLst>
              <a:gd name="adj" fmla="val 58165"/>
            </a:avLst>
          </a:prstGeom>
          <a:solidFill>
            <a:schemeClr val="tx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三角形 8"/>
          <p:cNvSpPr/>
          <p:nvPr/>
        </p:nvSpPr>
        <p:spPr>
          <a:xfrm>
            <a:off x="8955741" y="5311588"/>
            <a:ext cx="3236259" cy="1546412"/>
          </a:xfrm>
          <a:prstGeom prst="triangle">
            <a:avLst>
              <a:gd name="adj" fmla="val 32324"/>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p:cNvSpPr txBox="1"/>
          <p:nvPr/>
        </p:nvSpPr>
        <p:spPr>
          <a:xfrm>
            <a:off x="2762885" y="1064895"/>
            <a:ext cx="9133205" cy="1014730"/>
          </a:xfrm>
          <a:prstGeom prst="rect">
            <a:avLst/>
          </a:prstGeom>
          <a:noFill/>
        </p:spPr>
        <p:txBody>
          <a:bodyPr wrap="square" rtlCol="0">
            <a:spAutoFit/>
          </a:bodyPr>
          <a:lstStyle/>
          <a:p>
            <a:pPr algn="ctr"/>
            <a:r>
              <a:rPr kumimoji="1" lang="en-US" altLang="zh-CN" sz="6000" dirty="0">
                <a:solidFill>
                  <a:schemeClr val="tx1">
                    <a:lumMod val="65000"/>
                    <a:lumOff val="35000"/>
                  </a:schemeClr>
                </a:solidFill>
              </a:rPr>
              <a:t>ADAS</a:t>
            </a:r>
            <a:r>
              <a:rPr kumimoji="1" lang="zh-CN" altLang="en-US" sz="6000" dirty="0">
                <a:solidFill>
                  <a:schemeClr val="tx1">
                    <a:lumMod val="65000"/>
                    <a:lumOff val="35000"/>
                  </a:schemeClr>
                </a:solidFill>
              </a:rPr>
              <a:t>自动驾驶入门</a:t>
            </a:r>
            <a:r>
              <a:rPr kumimoji="1" lang="zh-CN" altLang="en-US" sz="6000" dirty="0">
                <a:solidFill>
                  <a:schemeClr val="tx1">
                    <a:lumMod val="65000"/>
                    <a:lumOff val="35000"/>
                  </a:schemeClr>
                </a:solidFill>
              </a:rPr>
              <a:t>实践</a:t>
            </a:r>
            <a:endParaRPr kumimoji="1" lang="zh-CN" altLang="en-US" sz="6000" dirty="0">
              <a:solidFill>
                <a:schemeClr val="tx1">
                  <a:lumMod val="65000"/>
                  <a:lumOff val="35000"/>
                </a:schemeClr>
              </a:solidFill>
            </a:endParaRPr>
          </a:p>
        </p:txBody>
      </p:sp>
      <p:sp>
        <p:nvSpPr>
          <p:cNvPr id="18" name="文本框 17"/>
          <p:cNvSpPr txBox="1"/>
          <p:nvPr/>
        </p:nvSpPr>
        <p:spPr>
          <a:xfrm>
            <a:off x="8919715" y="2079903"/>
            <a:ext cx="2976245" cy="768350"/>
          </a:xfrm>
          <a:prstGeom prst="rect">
            <a:avLst/>
          </a:prstGeom>
          <a:noFill/>
        </p:spPr>
        <p:txBody>
          <a:bodyPr wrap="none" rtlCol="0">
            <a:spAutoFit/>
          </a:bodyPr>
          <a:lstStyle/>
          <a:p>
            <a:r>
              <a:rPr kumimoji="1" lang="en-US" altLang="zh-CN" sz="4400" dirty="0">
                <a:gradFill>
                  <a:gsLst>
                    <a:gs pos="0">
                      <a:srgbClr val="01527F"/>
                    </a:gs>
                    <a:gs pos="100000">
                      <a:schemeClr val="tx2">
                        <a:lumMod val="60000"/>
                        <a:lumOff val="40000"/>
                      </a:schemeClr>
                    </a:gs>
                  </a:gsLst>
                  <a:lin ang="2700000" scaled="1"/>
                </a:gradFill>
              </a:rPr>
              <a:t>---</a:t>
            </a:r>
            <a:r>
              <a:rPr kumimoji="1" lang="zh-CN" altLang="en-US" sz="4400" dirty="0">
                <a:gradFill>
                  <a:gsLst>
                    <a:gs pos="0">
                      <a:srgbClr val="01527F"/>
                    </a:gs>
                    <a:gs pos="100000">
                      <a:schemeClr val="tx2">
                        <a:lumMod val="60000"/>
                        <a:lumOff val="40000"/>
                      </a:schemeClr>
                    </a:gs>
                  </a:gsLst>
                  <a:lin ang="2700000" scaled="1"/>
                </a:gradFill>
              </a:rPr>
              <a:t>课程总结</a:t>
            </a:r>
            <a:endParaRPr kumimoji="1" lang="zh-CN" altLang="en-US" sz="4400" dirty="0">
              <a:gradFill>
                <a:gsLst>
                  <a:gs pos="0">
                    <a:srgbClr val="01527F"/>
                  </a:gs>
                  <a:gs pos="100000">
                    <a:schemeClr val="tx2">
                      <a:lumMod val="60000"/>
                      <a:lumOff val="40000"/>
                    </a:schemeClr>
                  </a:gs>
                </a:gsLst>
                <a:lin ang="2700000" scaled="1"/>
              </a:gradFill>
            </a:endParaRPr>
          </a:p>
        </p:txBody>
      </p:sp>
      <p:sp>
        <p:nvSpPr>
          <p:cNvPr id="21" name="文本框 20"/>
          <p:cNvSpPr txBox="1"/>
          <p:nvPr/>
        </p:nvSpPr>
        <p:spPr>
          <a:xfrm>
            <a:off x="5244465" y="3261360"/>
            <a:ext cx="5742940" cy="1198880"/>
          </a:xfrm>
          <a:prstGeom prst="rect">
            <a:avLst/>
          </a:prstGeom>
          <a:noFill/>
        </p:spPr>
        <p:txBody>
          <a:bodyPr wrap="square" rtlCol="0">
            <a:spAutoFit/>
          </a:bodyPr>
          <a:lstStyle/>
          <a:p>
            <a:pPr marL="171450" indent="-171450">
              <a:buFont typeface="Wingdings" panose="05000000000000000000" pitchFamily="2" charset="2"/>
              <a:buChar char="l"/>
            </a:pPr>
            <a:r>
              <a:rPr kumimoji="1" lang="en-US" altLang="zh-CN" sz="2400" dirty="0">
                <a:solidFill>
                  <a:schemeClr val="tx1">
                    <a:lumMod val="75000"/>
                    <a:lumOff val="25000"/>
                  </a:schemeClr>
                </a:solidFill>
                <a:sym typeface="+mn-ea"/>
              </a:rPr>
              <a:t>Group2</a:t>
            </a:r>
            <a:r>
              <a:rPr kumimoji="1" lang="zh-CN" altLang="en-US" sz="2400" dirty="0">
                <a:solidFill>
                  <a:schemeClr val="tx1">
                    <a:lumMod val="75000"/>
                    <a:lumOff val="25000"/>
                  </a:schemeClr>
                </a:solidFill>
                <a:sym typeface="+mn-ea"/>
              </a:rPr>
              <a:t>小组成员：组长</a:t>
            </a:r>
            <a:r>
              <a:rPr kumimoji="1" lang="en-US" altLang="zh-CN" sz="2400" dirty="0">
                <a:solidFill>
                  <a:schemeClr val="tx1">
                    <a:lumMod val="75000"/>
                    <a:lumOff val="25000"/>
                  </a:schemeClr>
                </a:solidFill>
                <a:sym typeface="+mn-ea"/>
              </a:rPr>
              <a:t>-</a:t>
            </a:r>
            <a:r>
              <a:rPr kumimoji="1" lang="zh-CN" altLang="en-US" sz="2400" dirty="0">
                <a:solidFill>
                  <a:schemeClr val="tx1">
                    <a:lumMod val="75000"/>
                    <a:lumOff val="25000"/>
                  </a:schemeClr>
                </a:solidFill>
                <a:sym typeface="+mn-ea"/>
              </a:rPr>
              <a:t>林伯乐</a:t>
            </a:r>
            <a:r>
              <a:rPr kumimoji="1" lang="en-US" altLang="zh-CN" sz="2400" dirty="0">
                <a:solidFill>
                  <a:schemeClr val="tx1">
                    <a:lumMod val="75000"/>
                    <a:lumOff val="25000"/>
                  </a:schemeClr>
                </a:solidFill>
                <a:sym typeface="+mn-ea"/>
              </a:rPr>
              <a:t> </a:t>
            </a:r>
            <a:endParaRPr kumimoji="1" lang="en-US" altLang="zh-CN" sz="2400" dirty="0">
              <a:solidFill>
                <a:schemeClr val="tx1">
                  <a:lumMod val="75000"/>
                  <a:lumOff val="25000"/>
                </a:schemeClr>
              </a:solidFill>
              <a:sym typeface="+mn-ea"/>
            </a:endParaRPr>
          </a:p>
          <a:p>
            <a:pPr indent="0">
              <a:buFont typeface="Wingdings" panose="05000000000000000000" pitchFamily="2" charset="2"/>
              <a:buNone/>
            </a:pPr>
            <a:r>
              <a:rPr kumimoji="1" lang="en-US" altLang="zh-CN" sz="2400" dirty="0">
                <a:solidFill>
                  <a:schemeClr val="tx1">
                    <a:lumMod val="75000"/>
                    <a:lumOff val="25000"/>
                  </a:schemeClr>
                </a:solidFill>
                <a:sym typeface="+mn-ea"/>
              </a:rPr>
              <a:t>                                 </a:t>
            </a:r>
            <a:r>
              <a:rPr kumimoji="1" lang="zh-CN" altLang="en-US" sz="2400" dirty="0">
                <a:solidFill>
                  <a:schemeClr val="tx1">
                    <a:lumMod val="75000"/>
                    <a:lumOff val="25000"/>
                  </a:schemeClr>
                </a:solidFill>
                <a:sym typeface="+mn-ea"/>
              </a:rPr>
              <a:t>组员</a:t>
            </a:r>
            <a:r>
              <a:rPr kumimoji="1" lang="en-US" altLang="zh-CN" sz="2400" dirty="0">
                <a:solidFill>
                  <a:schemeClr val="tx1">
                    <a:lumMod val="75000"/>
                    <a:lumOff val="25000"/>
                  </a:schemeClr>
                </a:solidFill>
                <a:sym typeface="+mn-ea"/>
              </a:rPr>
              <a:t>-</a:t>
            </a:r>
            <a:r>
              <a:rPr kumimoji="1" lang="zh-CN" altLang="en-US" sz="2400" dirty="0">
                <a:solidFill>
                  <a:schemeClr val="tx1">
                    <a:lumMod val="75000"/>
                    <a:lumOff val="25000"/>
                  </a:schemeClr>
                </a:solidFill>
                <a:sym typeface="+mn-ea"/>
              </a:rPr>
              <a:t>林许诺</a:t>
            </a:r>
            <a:r>
              <a:rPr kumimoji="1" lang="en-US" altLang="zh-CN" sz="2400" dirty="0">
                <a:solidFill>
                  <a:schemeClr val="tx1">
                    <a:lumMod val="75000"/>
                    <a:lumOff val="25000"/>
                  </a:schemeClr>
                </a:solidFill>
                <a:sym typeface="+mn-ea"/>
              </a:rPr>
              <a:t> </a:t>
            </a:r>
            <a:r>
              <a:rPr kumimoji="1" lang="zh-CN" altLang="en-US" sz="2400" dirty="0">
                <a:solidFill>
                  <a:schemeClr val="tx1">
                    <a:lumMod val="75000"/>
                    <a:lumOff val="25000"/>
                  </a:schemeClr>
                </a:solidFill>
                <a:sym typeface="+mn-ea"/>
              </a:rPr>
              <a:t>吕浩</a:t>
            </a:r>
            <a:r>
              <a:rPr kumimoji="1" lang="zh-CN" altLang="en-US" sz="2400" dirty="0">
                <a:solidFill>
                  <a:schemeClr val="tx1">
                    <a:lumMod val="75000"/>
                    <a:lumOff val="25000"/>
                  </a:schemeClr>
                </a:solidFill>
                <a:sym typeface="+mn-ea"/>
              </a:rPr>
              <a:t>铭</a:t>
            </a:r>
            <a:endParaRPr kumimoji="1" lang="zh-CN" altLang="en-US" sz="2400" dirty="0">
              <a:solidFill>
                <a:schemeClr val="tx1">
                  <a:lumMod val="75000"/>
                  <a:lumOff val="25000"/>
                </a:schemeClr>
              </a:solidFill>
              <a:sym typeface="+mn-ea"/>
            </a:endParaRPr>
          </a:p>
          <a:p>
            <a:pPr indent="0">
              <a:buFont typeface="Wingdings" panose="05000000000000000000" pitchFamily="2" charset="2"/>
              <a:buNone/>
            </a:pPr>
            <a:endParaRPr kumimoji="1" lang="zh-CN" altLang="en-US" sz="2400" dirty="0">
              <a:solidFill>
                <a:schemeClr val="tx1">
                  <a:lumMod val="75000"/>
                  <a:lumOff val="25000"/>
                </a:schemeClr>
              </a:solidFill>
            </a:endParaRPr>
          </a:p>
        </p:txBody>
      </p:sp>
      <p:sp>
        <p:nvSpPr>
          <p:cNvPr id="22" name="三角形 21"/>
          <p:cNvSpPr/>
          <p:nvPr/>
        </p:nvSpPr>
        <p:spPr>
          <a:xfrm>
            <a:off x="0" y="4356847"/>
            <a:ext cx="7879976" cy="2501154"/>
          </a:xfrm>
          <a:prstGeom prst="triangle">
            <a:avLst>
              <a:gd name="adj" fmla="val 0"/>
            </a:avLst>
          </a:prstGeom>
          <a:solidFill>
            <a:srgbClr val="01527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三角形 22"/>
          <p:cNvSpPr/>
          <p:nvPr/>
        </p:nvSpPr>
        <p:spPr>
          <a:xfrm>
            <a:off x="6952128" y="5311585"/>
            <a:ext cx="5239871" cy="1546413"/>
          </a:xfrm>
          <a:prstGeom prst="triangle">
            <a:avLst>
              <a:gd name="adj" fmla="val 100000"/>
            </a:avLst>
          </a:prstGeom>
          <a:solidFill>
            <a:srgbClr val="01527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1642" y="421296"/>
            <a:ext cx="2101112" cy="2109457"/>
          </a:xfrm>
          <a:prstGeom prst="rect">
            <a:avLst/>
          </a:prstGeom>
        </p:spPr>
      </p:pic>
      <p:pic>
        <p:nvPicPr>
          <p:cNvPr id="3" name="图片 2"/>
          <p:cNvPicPr>
            <a:picLocks noChangeAspect="1"/>
          </p:cNvPicPr>
          <p:nvPr>
            <p:custDataLst>
              <p:tags r:id="rId2"/>
            </p:custDataLst>
          </p:nvPr>
        </p:nvPicPr>
        <p:blipFill>
          <a:blip r:embed="rId3"/>
          <a:stretch>
            <a:fillRect/>
          </a:stretch>
        </p:blipFill>
        <p:spPr>
          <a:xfrm>
            <a:off x="1495425" y="3014345"/>
            <a:ext cx="3268345" cy="26187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
          <p:cNvPicPr>
            <a:picLocks noChangeAspect="1"/>
          </p:cNvPicPr>
          <p:nvPr>
            <p:custDataLst>
              <p:tags r:id="rId1"/>
            </p:custDataLst>
          </p:nvPr>
        </p:nvPicPr>
        <p:blipFill>
          <a:blip r:embed="rId2"/>
          <a:stretch>
            <a:fillRect/>
          </a:stretch>
        </p:blipFill>
        <p:spPr>
          <a:xfrm>
            <a:off x="807720" y="1292225"/>
            <a:ext cx="6043295" cy="4490085"/>
          </a:xfrm>
          <a:prstGeom prst="rect">
            <a:avLst/>
          </a:prstGeom>
        </p:spPr>
      </p:pic>
      <p:sp>
        <p:nvSpPr>
          <p:cNvPr id="3" name="矩形 2"/>
          <p:cNvSpPr/>
          <p:nvPr/>
        </p:nvSpPr>
        <p:spPr>
          <a:xfrm>
            <a:off x="207645" y="240030"/>
            <a:ext cx="7976870" cy="645160"/>
          </a:xfrm>
          <a:prstGeom prst="rect">
            <a:avLst/>
          </a:prstGeom>
          <a:noFill/>
          <a:ln>
            <a:noFill/>
          </a:ln>
        </p:spPr>
        <p:txBody>
          <a:bodyPr wrap="square" rtlCol="0" anchor="t">
            <a:spAutoFit/>
          </a:bodyPr>
          <a:p>
            <a:pPr algn="ctr"/>
            <a:r>
              <a:rPr lang="zh-CN" altLang="en-US" sz="3600" b="1">
                <a:solidFill>
                  <a:schemeClr val="accent1"/>
                </a:solidFill>
                <a:effectLst>
                  <a:outerShdw blurRad="38100" dist="25400" dir="5400000" algn="ctr" rotWithShape="0">
                    <a:srgbClr val="6E747A">
                      <a:alpha val="43000"/>
                    </a:srgbClr>
                  </a:outerShdw>
                </a:effectLst>
              </a:rPr>
              <a:t>自动驾驶原理</a:t>
            </a:r>
            <a:r>
              <a:rPr lang="en-US" altLang="zh-CN" sz="3600" b="1">
                <a:solidFill>
                  <a:schemeClr val="accent1"/>
                </a:solidFill>
                <a:effectLst>
                  <a:outerShdw blurRad="38100" dist="25400" dir="5400000" algn="ctr" rotWithShape="0">
                    <a:srgbClr val="6E747A">
                      <a:alpha val="43000"/>
                    </a:srgbClr>
                  </a:outerShdw>
                </a:effectLst>
              </a:rPr>
              <a:t>——</a:t>
            </a:r>
            <a:r>
              <a:rPr lang="zh-CN" altLang="en-US" sz="3600" b="1">
                <a:solidFill>
                  <a:schemeClr val="accent1"/>
                </a:solidFill>
                <a:effectLst>
                  <a:outerShdw blurRad="38100" dist="25400" dir="5400000" algn="ctr" rotWithShape="0">
                    <a:srgbClr val="6E747A">
                      <a:alpha val="43000"/>
                    </a:srgbClr>
                  </a:outerShdw>
                </a:effectLst>
              </a:rPr>
              <a:t>神经网络深度</a:t>
            </a:r>
            <a:r>
              <a:rPr lang="zh-CN" altLang="en-US" sz="3600" b="1">
                <a:solidFill>
                  <a:schemeClr val="accent1"/>
                </a:solidFill>
                <a:effectLst>
                  <a:outerShdw blurRad="38100" dist="25400" dir="5400000" algn="ctr" rotWithShape="0">
                    <a:srgbClr val="6E747A">
                      <a:alpha val="43000"/>
                    </a:srgbClr>
                  </a:outerShdw>
                </a:effectLst>
              </a:rPr>
              <a:t>学习</a:t>
            </a:r>
            <a:endParaRPr lang="zh-CN" altLang="en-US" sz="3600" b="1">
              <a:solidFill>
                <a:schemeClr val="accent1"/>
              </a:solidFill>
              <a:effectLst>
                <a:outerShdw blurRad="38100" dist="25400" dir="5400000" algn="ctr" rotWithShape="0">
                  <a:srgbClr val="6E747A">
                    <a:alpha val="43000"/>
                  </a:srgbClr>
                </a:outerShdw>
              </a:effectLst>
            </a:endParaRPr>
          </a:p>
        </p:txBody>
      </p:sp>
      <p:sp>
        <p:nvSpPr>
          <p:cNvPr id="16" name="文本框 15"/>
          <p:cNvSpPr txBox="1"/>
          <p:nvPr/>
        </p:nvSpPr>
        <p:spPr>
          <a:xfrm>
            <a:off x="6851015" y="2151380"/>
            <a:ext cx="675005" cy="2788285"/>
          </a:xfrm>
          <a:prstGeom prst="rect">
            <a:avLst/>
          </a:prstGeom>
          <a:noFill/>
        </p:spPr>
        <p:txBody>
          <a:bodyPr vert="eaVert" wrap="square" rtlCol="0">
            <a:spAutoFit/>
          </a:bodyPr>
          <a:p>
            <a:r>
              <a:rPr lang="zh-CN" altLang="en-US" sz="3200"/>
              <a:t>障碍物的位置</a:t>
            </a:r>
            <a:endParaRPr lang="zh-CN" altLang="en-US" sz="3200"/>
          </a:p>
        </p:txBody>
      </p:sp>
      <p:cxnSp>
        <p:nvCxnSpPr>
          <p:cNvPr id="17" name="直接箭头连接符 16"/>
          <p:cNvCxnSpPr>
            <a:stCxn id="16" idx="3"/>
          </p:cNvCxnSpPr>
          <p:nvPr/>
        </p:nvCxnSpPr>
        <p:spPr>
          <a:xfrm>
            <a:off x="7526020" y="3545840"/>
            <a:ext cx="1176655" cy="44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8811895" y="2614930"/>
            <a:ext cx="675005" cy="1844040"/>
          </a:xfrm>
          <a:prstGeom prst="rect">
            <a:avLst/>
          </a:prstGeom>
          <a:noFill/>
        </p:spPr>
        <p:txBody>
          <a:bodyPr vert="eaVert" wrap="square" rtlCol="0">
            <a:spAutoFit/>
          </a:bodyPr>
          <a:p>
            <a:r>
              <a:rPr lang="zh-CN" altLang="en-US" sz="3200"/>
              <a:t>模型分析</a:t>
            </a:r>
            <a:endParaRPr lang="zh-CN" altLang="en-US" sz="3200"/>
          </a:p>
        </p:txBody>
      </p:sp>
      <p:cxnSp>
        <p:nvCxnSpPr>
          <p:cNvPr id="19" name="直接箭头连接符 18"/>
          <p:cNvCxnSpPr>
            <a:stCxn id="18" idx="3"/>
          </p:cNvCxnSpPr>
          <p:nvPr/>
        </p:nvCxnSpPr>
        <p:spPr>
          <a:xfrm flipV="1">
            <a:off x="9486900" y="2614930"/>
            <a:ext cx="795020" cy="922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9486900" y="3536950"/>
            <a:ext cx="795020" cy="88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18" idx="3"/>
          </p:cNvCxnSpPr>
          <p:nvPr/>
        </p:nvCxnSpPr>
        <p:spPr>
          <a:xfrm>
            <a:off x="9486900" y="3536950"/>
            <a:ext cx="795020" cy="922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0430510" y="2458085"/>
            <a:ext cx="1240155" cy="368300"/>
          </a:xfrm>
          <a:prstGeom prst="rect">
            <a:avLst/>
          </a:prstGeom>
          <a:noFill/>
        </p:spPr>
        <p:txBody>
          <a:bodyPr wrap="square" rtlCol="0">
            <a:spAutoFit/>
          </a:bodyPr>
          <a:p>
            <a:r>
              <a:rPr lang="zh-CN" altLang="en-US"/>
              <a:t>向左</a:t>
            </a:r>
            <a:endParaRPr lang="zh-CN" altLang="en-US"/>
          </a:p>
        </p:txBody>
      </p:sp>
      <p:sp>
        <p:nvSpPr>
          <p:cNvPr id="24" name="文本框 23"/>
          <p:cNvSpPr txBox="1"/>
          <p:nvPr/>
        </p:nvSpPr>
        <p:spPr>
          <a:xfrm>
            <a:off x="10416540" y="3444240"/>
            <a:ext cx="1254125" cy="368300"/>
          </a:xfrm>
          <a:prstGeom prst="rect">
            <a:avLst/>
          </a:prstGeom>
          <a:noFill/>
        </p:spPr>
        <p:txBody>
          <a:bodyPr wrap="square" rtlCol="0">
            <a:spAutoFit/>
          </a:bodyPr>
          <a:p>
            <a:r>
              <a:rPr lang="zh-CN" altLang="en-US"/>
              <a:t>向前</a:t>
            </a:r>
            <a:endParaRPr lang="zh-CN" altLang="en-US"/>
          </a:p>
        </p:txBody>
      </p:sp>
      <p:sp>
        <p:nvSpPr>
          <p:cNvPr id="25" name="文本框 24"/>
          <p:cNvSpPr txBox="1"/>
          <p:nvPr/>
        </p:nvSpPr>
        <p:spPr>
          <a:xfrm>
            <a:off x="10416540" y="4291965"/>
            <a:ext cx="1254125" cy="368300"/>
          </a:xfrm>
          <a:prstGeom prst="rect">
            <a:avLst/>
          </a:prstGeom>
          <a:noFill/>
        </p:spPr>
        <p:txBody>
          <a:bodyPr wrap="square" rtlCol="0">
            <a:spAutoFit/>
          </a:bodyPr>
          <a:p>
            <a:r>
              <a:rPr lang="zh-CN" altLang="en-US"/>
              <a:t>向右</a:t>
            </a:r>
            <a:endParaRPr lang="zh-CN" altLang="en-US"/>
          </a:p>
        </p:txBody>
      </p:sp>
      <p:sp>
        <p:nvSpPr>
          <p:cNvPr id="4" name="文本框 3"/>
          <p:cNvSpPr txBox="1"/>
          <p:nvPr/>
        </p:nvSpPr>
        <p:spPr>
          <a:xfrm>
            <a:off x="5760085" y="5198745"/>
            <a:ext cx="5910580" cy="583565"/>
          </a:xfrm>
          <a:prstGeom prst="rect">
            <a:avLst/>
          </a:prstGeom>
          <a:noFill/>
        </p:spPr>
        <p:txBody>
          <a:bodyPr wrap="square" rtlCol="0">
            <a:spAutoFit/>
          </a:bodyPr>
          <a:p>
            <a:r>
              <a:rPr lang="zh-CN" altLang="en-US" sz="3200"/>
              <a:t>细节处理：景深设置，车速调整</a:t>
            </a: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6220" y="263525"/>
            <a:ext cx="5419725" cy="706755"/>
          </a:xfrm>
          <a:prstGeom prst="rect">
            <a:avLst/>
          </a:prstGeom>
          <a:noFill/>
        </p:spPr>
        <p:txBody>
          <a:bodyPr wrap="square" rtlCol="0">
            <a:spAutoFit/>
          </a:bodyPr>
          <a:p>
            <a:r>
              <a:rPr lang="zh-CN" altLang="en-US" sz="4000" b="1">
                <a:solidFill>
                  <a:schemeClr val="accent2">
                    <a:lumMod val="50000"/>
                  </a:schemeClr>
                </a:solidFill>
              </a:rPr>
              <a:t>模型的实际</a:t>
            </a:r>
            <a:r>
              <a:rPr lang="zh-CN" altLang="en-US" sz="4000" b="1">
                <a:solidFill>
                  <a:schemeClr val="accent2">
                    <a:lumMod val="50000"/>
                  </a:schemeClr>
                </a:solidFill>
              </a:rPr>
              <a:t>运作</a:t>
            </a:r>
            <a:endParaRPr lang="zh-CN" altLang="en-US" sz="4000" b="1">
              <a:solidFill>
                <a:schemeClr val="accent2">
                  <a:lumMod val="50000"/>
                </a:schemeClr>
              </a:solidFill>
            </a:endParaRPr>
          </a:p>
        </p:txBody>
      </p:sp>
      <p:pic>
        <p:nvPicPr>
          <p:cNvPr id="3" name="766fe911045f9e82d1bcbb19743da5b2">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758315" y="1403985"/>
            <a:ext cx="9189720" cy="45319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三角形 1"/>
          <p:cNvSpPr/>
          <p:nvPr/>
        </p:nvSpPr>
        <p:spPr>
          <a:xfrm>
            <a:off x="5244353" y="5311588"/>
            <a:ext cx="6947647" cy="1546412"/>
          </a:xfrm>
          <a:prstGeom prst="triangle">
            <a:avLst>
              <a:gd name="adj" fmla="val 68687"/>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三角形 2"/>
          <p:cNvSpPr/>
          <p:nvPr/>
        </p:nvSpPr>
        <p:spPr>
          <a:xfrm>
            <a:off x="6952129" y="5311587"/>
            <a:ext cx="5239871" cy="1546412"/>
          </a:xfrm>
          <a:prstGeom prst="triangle">
            <a:avLst>
              <a:gd name="adj" fmla="val 58165"/>
            </a:avLst>
          </a:prstGeom>
          <a:solidFill>
            <a:schemeClr val="tx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三角形 3"/>
          <p:cNvSpPr/>
          <p:nvPr/>
        </p:nvSpPr>
        <p:spPr>
          <a:xfrm>
            <a:off x="8955741" y="5311588"/>
            <a:ext cx="3236259" cy="1546412"/>
          </a:xfrm>
          <a:prstGeom prst="triangle">
            <a:avLst>
              <a:gd name="adj" fmla="val 32324"/>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三角形 4"/>
          <p:cNvSpPr/>
          <p:nvPr/>
        </p:nvSpPr>
        <p:spPr>
          <a:xfrm>
            <a:off x="6952128" y="5311585"/>
            <a:ext cx="5239871" cy="1546413"/>
          </a:xfrm>
          <a:prstGeom prst="triangle">
            <a:avLst>
              <a:gd name="adj" fmla="val 100000"/>
            </a:avLst>
          </a:prstGeom>
          <a:solidFill>
            <a:srgbClr val="01527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2841360" y="2349153"/>
            <a:ext cx="2103122" cy="646331"/>
          </a:xfrm>
          <a:prstGeom prst="rect">
            <a:avLst/>
          </a:prstGeom>
          <a:noFill/>
        </p:spPr>
        <p:txBody>
          <a:bodyPr wrap="square" rtlCol="0">
            <a:spAutoFit/>
          </a:bodyPr>
          <a:lstStyle/>
          <a:p>
            <a:pPr algn="dist"/>
            <a:r>
              <a:rPr kumimoji="1" lang="zh-CN" altLang="en-US" sz="3600" dirty="0">
                <a:solidFill>
                  <a:schemeClr val="tx1">
                    <a:lumMod val="65000"/>
                    <a:lumOff val="35000"/>
                  </a:schemeClr>
                </a:solidFill>
              </a:rPr>
              <a:t>第四部分</a:t>
            </a:r>
            <a:endParaRPr kumimoji="1" lang="zh-CN" altLang="en-US" sz="3600" dirty="0">
              <a:solidFill>
                <a:schemeClr val="tx1">
                  <a:lumMod val="65000"/>
                  <a:lumOff val="35000"/>
                </a:schemeClr>
              </a:solidFill>
            </a:endParaRPr>
          </a:p>
        </p:txBody>
      </p:sp>
      <p:sp>
        <p:nvSpPr>
          <p:cNvPr id="7" name="文本框 6"/>
          <p:cNvSpPr txBox="1"/>
          <p:nvPr/>
        </p:nvSpPr>
        <p:spPr>
          <a:xfrm>
            <a:off x="3338932" y="2982037"/>
            <a:ext cx="1592103" cy="461665"/>
          </a:xfrm>
          <a:prstGeom prst="rect">
            <a:avLst/>
          </a:prstGeom>
          <a:noFill/>
        </p:spPr>
        <p:txBody>
          <a:bodyPr wrap="none" rtlCol="0">
            <a:spAutoFit/>
          </a:bodyPr>
          <a:lstStyle/>
          <a:p>
            <a:r>
              <a:rPr kumimoji="1" lang="en-US" altLang="zh-CN" sz="2400" dirty="0">
                <a:gradFill>
                  <a:gsLst>
                    <a:gs pos="0">
                      <a:srgbClr val="01527F"/>
                    </a:gs>
                    <a:gs pos="100000">
                      <a:srgbClr val="0070C0"/>
                    </a:gs>
                  </a:gsLst>
                  <a:lin ang="2700000" scaled="1"/>
                </a:gradFill>
                <a:latin typeface="+mj-lt"/>
              </a:rPr>
              <a:t>PART</a:t>
            </a:r>
            <a:r>
              <a:rPr kumimoji="1" lang="zh-CN" altLang="en-US" sz="2400" dirty="0">
                <a:gradFill>
                  <a:gsLst>
                    <a:gs pos="0">
                      <a:srgbClr val="01527F"/>
                    </a:gs>
                    <a:gs pos="100000">
                      <a:srgbClr val="0070C0"/>
                    </a:gs>
                  </a:gsLst>
                  <a:lin ang="2700000" scaled="1"/>
                </a:gradFill>
                <a:latin typeface="+mj-lt"/>
              </a:rPr>
              <a:t> </a:t>
            </a:r>
            <a:r>
              <a:rPr kumimoji="1" lang="en-US" altLang="zh-CN" sz="2400" dirty="0">
                <a:gradFill>
                  <a:gsLst>
                    <a:gs pos="0">
                      <a:srgbClr val="01527F"/>
                    </a:gs>
                    <a:gs pos="100000">
                      <a:srgbClr val="0070C0"/>
                    </a:gs>
                  </a:gsLst>
                  <a:lin ang="2700000" scaled="1"/>
                </a:gradFill>
                <a:latin typeface="+mj-lt"/>
              </a:rPr>
              <a:t>04</a:t>
            </a:r>
            <a:endParaRPr kumimoji="1" lang="zh-CN" altLang="en-US" sz="2400" dirty="0">
              <a:gradFill>
                <a:gsLst>
                  <a:gs pos="0">
                    <a:srgbClr val="01527F"/>
                  </a:gs>
                  <a:gs pos="100000">
                    <a:srgbClr val="0070C0"/>
                  </a:gs>
                </a:gsLst>
                <a:lin ang="2700000" scaled="1"/>
              </a:gradFill>
              <a:latin typeface="+mj-lt"/>
            </a:endParaRPr>
          </a:p>
        </p:txBody>
      </p:sp>
      <p:sp>
        <p:nvSpPr>
          <p:cNvPr id="8" name="文本框 7"/>
          <p:cNvSpPr txBox="1"/>
          <p:nvPr/>
        </p:nvSpPr>
        <p:spPr>
          <a:xfrm>
            <a:off x="5347925" y="2183760"/>
            <a:ext cx="3230880" cy="1014730"/>
          </a:xfrm>
          <a:prstGeom prst="rect">
            <a:avLst/>
          </a:prstGeom>
          <a:noFill/>
        </p:spPr>
        <p:txBody>
          <a:bodyPr wrap="none" rtlCol="0">
            <a:spAutoFit/>
          </a:bodyPr>
          <a:lstStyle/>
          <a:p>
            <a:r>
              <a:rPr kumimoji="1" lang="zh-CN" altLang="en-US" sz="6000" dirty="0">
                <a:solidFill>
                  <a:schemeClr val="tx1">
                    <a:lumMod val="65000"/>
                    <a:lumOff val="35000"/>
                  </a:schemeClr>
                </a:solidFill>
                <a:latin typeface="+mj-ea"/>
                <a:ea typeface="+mj-ea"/>
              </a:rPr>
              <a:t>课程</a:t>
            </a:r>
            <a:r>
              <a:rPr kumimoji="1" lang="zh-CN" altLang="en-US" sz="6000" dirty="0">
                <a:solidFill>
                  <a:schemeClr val="tx1">
                    <a:lumMod val="65000"/>
                    <a:lumOff val="35000"/>
                  </a:schemeClr>
                </a:solidFill>
                <a:latin typeface="+mj-ea"/>
                <a:ea typeface="+mj-ea"/>
              </a:rPr>
              <a:t>收获</a:t>
            </a:r>
            <a:endParaRPr kumimoji="1" lang="zh-CN" altLang="en-US" sz="6000" dirty="0">
              <a:solidFill>
                <a:schemeClr val="tx1">
                  <a:lumMod val="65000"/>
                  <a:lumOff val="35000"/>
                </a:schemeClr>
              </a:solidFill>
              <a:latin typeface="+mj-ea"/>
              <a:ea typeface="+mj-ea"/>
            </a:endParaRPr>
          </a:p>
        </p:txBody>
      </p:sp>
      <p:cxnSp>
        <p:nvCxnSpPr>
          <p:cNvPr id="10" name="直线连接符 9"/>
          <p:cNvCxnSpPr/>
          <p:nvPr/>
        </p:nvCxnSpPr>
        <p:spPr>
          <a:xfrm>
            <a:off x="5011717" y="2452701"/>
            <a:ext cx="0" cy="87405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266180" y="3198495"/>
            <a:ext cx="3241040" cy="398780"/>
          </a:xfrm>
          <a:prstGeom prst="rect">
            <a:avLst/>
          </a:prstGeom>
          <a:noFill/>
        </p:spPr>
        <p:txBody>
          <a:bodyPr wrap="square" rtlCol="0">
            <a:spAutoFit/>
          </a:bodyPr>
          <a:lstStyle/>
          <a:p>
            <a:pPr algn="ctr"/>
            <a:r>
              <a:rPr lang="en-US" altLang="en-GB" sz="2000" dirty="0">
                <a:solidFill>
                  <a:schemeClr val="tx1">
                    <a:lumMod val="65000"/>
                    <a:lumOff val="35000"/>
                  </a:schemeClr>
                </a:solidFill>
              </a:rPr>
              <a:t>Course harvest</a:t>
            </a:r>
            <a:endParaRPr lang="en-US" altLang="en-GB" sz="2000"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16915" y="1367790"/>
            <a:ext cx="9472930" cy="521970"/>
          </a:xfrm>
          <a:prstGeom prst="rect">
            <a:avLst/>
          </a:prstGeom>
          <a:noFill/>
        </p:spPr>
        <p:txBody>
          <a:bodyPr wrap="square" rtlCol="0">
            <a:spAutoFit/>
          </a:bodyPr>
          <a:p>
            <a:r>
              <a:rPr lang="en-US" altLang="zh-CN" sz="2800"/>
              <a:t>1</a:t>
            </a:r>
            <a:r>
              <a:rPr lang="zh-CN" altLang="en-US" sz="2800"/>
              <a:t>、树立起了对神经网络智能学习与自动化技术的向往</a:t>
            </a:r>
            <a:endParaRPr lang="zh-CN" altLang="en-US" sz="2800"/>
          </a:p>
        </p:txBody>
      </p:sp>
      <p:sp>
        <p:nvSpPr>
          <p:cNvPr id="4" name="文本框 3"/>
          <p:cNvSpPr txBox="1"/>
          <p:nvPr/>
        </p:nvSpPr>
        <p:spPr>
          <a:xfrm>
            <a:off x="716915" y="2834005"/>
            <a:ext cx="9996805" cy="521970"/>
          </a:xfrm>
          <a:prstGeom prst="rect">
            <a:avLst/>
          </a:prstGeom>
          <a:noFill/>
        </p:spPr>
        <p:txBody>
          <a:bodyPr wrap="square" rtlCol="0">
            <a:spAutoFit/>
          </a:bodyPr>
          <a:p>
            <a:r>
              <a:rPr lang="en-US" altLang="zh-CN" sz="2800"/>
              <a:t>2</a:t>
            </a:r>
            <a:r>
              <a:rPr lang="zh-CN" altLang="en-US" sz="2800"/>
              <a:t>、对于</a:t>
            </a:r>
            <a:r>
              <a:rPr lang="en-US" altLang="zh-CN" sz="2800"/>
              <a:t>mobaxter</a:t>
            </a:r>
            <a:r>
              <a:rPr lang="zh-CN" altLang="en-US" sz="2800"/>
              <a:t>以及自动化模型的训练知识有了初步掌握</a:t>
            </a:r>
            <a:endParaRPr lang="zh-CN" altLang="en-US" sz="2800"/>
          </a:p>
        </p:txBody>
      </p:sp>
      <p:sp>
        <p:nvSpPr>
          <p:cNvPr id="5" name="文本框 4"/>
          <p:cNvSpPr txBox="1"/>
          <p:nvPr/>
        </p:nvSpPr>
        <p:spPr>
          <a:xfrm>
            <a:off x="716915" y="4097020"/>
            <a:ext cx="10071735" cy="953135"/>
          </a:xfrm>
          <a:prstGeom prst="rect">
            <a:avLst/>
          </a:prstGeom>
          <a:noFill/>
        </p:spPr>
        <p:txBody>
          <a:bodyPr wrap="square" rtlCol="0">
            <a:spAutoFit/>
          </a:bodyPr>
          <a:p>
            <a:r>
              <a:rPr lang="en-US" altLang="zh-CN" sz="2800"/>
              <a:t>3</a:t>
            </a:r>
            <a:r>
              <a:rPr lang="zh-CN" altLang="en-US" sz="2800"/>
              <a:t>、培养了对于解决漏洞的耐心，分析问题的细心，克服困难的</a:t>
            </a:r>
            <a:r>
              <a:rPr lang="en-US" altLang="zh-CN" sz="2800"/>
              <a:t>  </a:t>
            </a:r>
            <a:r>
              <a:rPr lang="zh-CN" altLang="en-US" sz="2800"/>
              <a:t>决心，同时也培养了扎实的动手操作能力以及团队合作思维。</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三角形 3"/>
          <p:cNvSpPr/>
          <p:nvPr/>
        </p:nvSpPr>
        <p:spPr>
          <a:xfrm>
            <a:off x="0" y="4464424"/>
            <a:ext cx="10623176" cy="2393577"/>
          </a:xfrm>
          <a:prstGeom prst="triangle">
            <a:avLst>
              <a:gd name="adj" fmla="val 32152"/>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三角形 4"/>
          <p:cNvSpPr/>
          <p:nvPr/>
        </p:nvSpPr>
        <p:spPr>
          <a:xfrm>
            <a:off x="0" y="4464424"/>
            <a:ext cx="7785847" cy="2393577"/>
          </a:xfrm>
          <a:prstGeom prst="triangle">
            <a:avLst>
              <a:gd name="adj" fmla="val 43415"/>
            </a:avLst>
          </a:prstGeom>
          <a:solidFill>
            <a:schemeClr val="tx2">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三角形 5"/>
          <p:cNvSpPr/>
          <p:nvPr/>
        </p:nvSpPr>
        <p:spPr>
          <a:xfrm>
            <a:off x="0" y="4464424"/>
            <a:ext cx="4948518" cy="2393577"/>
          </a:xfrm>
          <a:prstGeom prst="triangle">
            <a:avLst>
              <a:gd name="adj" fmla="val 68144"/>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三角形 6"/>
          <p:cNvSpPr/>
          <p:nvPr/>
        </p:nvSpPr>
        <p:spPr>
          <a:xfrm>
            <a:off x="5244353" y="5311588"/>
            <a:ext cx="6947647" cy="1546412"/>
          </a:xfrm>
          <a:prstGeom prst="triangle">
            <a:avLst>
              <a:gd name="adj" fmla="val 68687"/>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三角形 7"/>
          <p:cNvSpPr/>
          <p:nvPr/>
        </p:nvSpPr>
        <p:spPr>
          <a:xfrm>
            <a:off x="6952129" y="5311587"/>
            <a:ext cx="5239871" cy="1546412"/>
          </a:xfrm>
          <a:prstGeom prst="triangle">
            <a:avLst>
              <a:gd name="adj" fmla="val 58165"/>
            </a:avLst>
          </a:prstGeom>
          <a:solidFill>
            <a:schemeClr val="tx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三角形 8"/>
          <p:cNvSpPr/>
          <p:nvPr/>
        </p:nvSpPr>
        <p:spPr>
          <a:xfrm>
            <a:off x="8955741" y="5311588"/>
            <a:ext cx="3236259" cy="1546412"/>
          </a:xfrm>
          <a:prstGeom prst="triangle">
            <a:avLst>
              <a:gd name="adj" fmla="val 32324"/>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三角形 9"/>
          <p:cNvSpPr/>
          <p:nvPr/>
        </p:nvSpPr>
        <p:spPr>
          <a:xfrm>
            <a:off x="0" y="4356847"/>
            <a:ext cx="7879976" cy="2501154"/>
          </a:xfrm>
          <a:prstGeom prst="triangle">
            <a:avLst>
              <a:gd name="adj" fmla="val 0"/>
            </a:avLst>
          </a:prstGeom>
          <a:solidFill>
            <a:srgbClr val="01527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三角形 10"/>
          <p:cNvSpPr/>
          <p:nvPr/>
        </p:nvSpPr>
        <p:spPr>
          <a:xfrm>
            <a:off x="6952128" y="5311585"/>
            <a:ext cx="5239871" cy="1546413"/>
          </a:xfrm>
          <a:prstGeom prst="triangle">
            <a:avLst>
              <a:gd name="adj" fmla="val 100000"/>
            </a:avLst>
          </a:prstGeom>
          <a:solidFill>
            <a:srgbClr val="01527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p:cNvSpPr txBox="1"/>
          <p:nvPr/>
        </p:nvSpPr>
        <p:spPr>
          <a:xfrm>
            <a:off x="2627630" y="2530475"/>
            <a:ext cx="7995285" cy="1106805"/>
          </a:xfrm>
          <a:prstGeom prst="rect">
            <a:avLst/>
          </a:prstGeom>
          <a:noFill/>
        </p:spPr>
        <p:txBody>
          <a:bodyPr wrap="square" rtlCol="0">
            <a:spAutoFit/>
          </a:bodyPr>
          <a:lstStyle/>
          <a:p>
            <a:pPr algn="dist"/>
            <a:r>
              <a:rPr kumimoji="1" lang="zh-CN" altLang="en-US" sz="6600" dirty="0">
                <a:solidFill>
                  <a:schemeClr val="tx1">
                    <a:lumMod val="50000"/>
                    <a:lumOff val="50000"/>
                  </a:schemeClr>
                </a:solidFill>
              </a:rPr>
              <a:t>感谢聆听</a:t>
            </a:r>
            <a:endParaRPr kumimoji="1" lang="zh-CN" altLang="en-US" sz="6600" dirty="0">
              <a:solidFill>
                <a:schemeClr val="tx1">
                  <a:lumMod val="50000"/>
                  <a:lumOff val="50000"/>
                </a:schemeClr>
              </a:solidFill>
            </a:endParaRPr>
          </a:p>
        </p:txBody>
      </p:sp>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1642" y="421296"/>
            <a:ext cx="2101112" cy="21094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三角形 1"/>
          <p:cNvSpPr/>
          <p:nvPr/>
        </p:nvSpPr>
        <p:spPr>
          <a:xfrm>
            <a:off x="0" y="4464424"/>
            <a:ext cx="7785847" cy="2393577"/>
          </a:xfrm>
          <a:prstGeom prst="triangle">
            <a:avLst>
              <a:gd name="adj" fmla="val 43415"/>
            </a:avLst>
          </a:prstGeom>
          <a:solidFill>
            <a:schemeClr val="tx2">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三角形 2"/>
          <p:cNvSpPr/>
          <p:nvPr/>
        </p:nvSpPr>
        <p:spPr>
          <a:xfrm>
            <a:off x="0" y="4464424"/>
            <a:ext cx="4948518" cy="2393577"/>
          </a:xfrm>
          <a:prstGeom prst="triangle">
            <a:avLst>
              <a:gd name="adj" fmla="val 68144"/>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三角形 3"/>
          <p:cNvSpPr/>
          <p:nvPr/>
        </p:nvSpPr>
        <p:spPr>
          <a:xfrm>
            <a:off x="0" y="4356847"/>
            <a:ext cx="7879976" cy="2501154"/>
          </a:xfrm>
          <a:prstGeom prst="triangle">
            <a:avLst>
              <a:gd name="adj" fmla="val 0"/>
            </a:avLst>
          </a:prstGeom>
          <a:solidFill>
            <a:srgbClr val="01527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3538855" y="262890"/>
            <a:ext cx="4027805" cy="1198880"/>
          </a:xfrm>
          <a:prstGeom prst="rect">
            <a:avLst/>
          </a:prstGeom>
          <a:noFill/>
        </p:spPr>
        <p:txBody>
          <a:bodyPr wrap="square" rtlCol="0">
            <a:spAutoFit/>
          </a:bodyPr>
          <a:lstStyle/>
          <a:p>
            <a:pPr algn="dist"/>
            <a:r>
              <a:rPr kumimoji="1" lang="zh-CN" altLang="en-US" sz="7200" dirty="0">
                <a:solidFill>
                  <a:schemeClr val="tx1">
                    <a:lumMod val="65000"/>
                    <a:lumOff val="35000"/>
                  </a:schemeClr>
                </a:solidFill>
              </a:rPr>
              <a:t>报告</a:t>
            </a:r>
            <a:r>
              <a:rPr kumimoji="1" lang="zh-CN" altLang="en-US" sz="7200" dirty="0">
                <a:solidFill>
                  <a:schemeClr val="tx1">
                    <a:lumMod val="65000"/>
                    <a:lumOff val="35000"/>
                  </a:schemeClr>
                </a:solidFill>
              </a:rPr>
              <a:t>内容</a:t>
            </a:r>
            <a:endParaRPr kumimoji="1" lang="zh-CN" altLang="en-US" sz="7200" dirty="0">
              <a:solidFill>
                <a:schemeClr val="tx1">
                  <a:lumMod val="65000"/>
                  <a:lumOff val="35000"/>
                </a:schemeClr>
              </a:solidFill>
            </a:endParaRPr>
          </a:p>
        </p:txBody>
      </p:sp>
      <p:sp>
        <p:nvSpPr>
          <p:cNvPr id="11" name="文本框 10"/>
          <p:cNvSpPr txBox="1"/>
          <p:nvPr/>
        </p:nvSpPr>
        <p:spPr>
          <a:xfrm>
            <a:off x="6551854" y="1266199"/>
            <a:ext cx="2265680" cy="5015865"/>
          </a:xfrm>
          <a:prstGeom prst="rect">
            <a:avLst/>
          </a:prstGeom>
          <a:noFill/>
        </p:spPr>
        <p:txBody>
          <a:bodyPr wrap="square" rtlCol="0">
            <a:spAutoFit/>
          </a:bodyPr>
          <a:lstStyle/>
          <a:p>
            <a:pPr marL="457200" indent="-457200">
              <a:lnSpc>
                <a:spcPct val="250000"/>
              </a:lnSpc>
              <a:buFont typeface="+mj-lt"/>
              <a:buAutoNum type="arabicPeriod"/>
            </a:pPr>
            <a:r>
              <a:rPr kumimoji="1" lang="zh-CN" altLang="en-US" sz="3200" dirty="0">
                <a:solidFill>
                  <a:schemeClr val="tx1">
                    <a:lumMod val="65000"/>
                    <a:lumOff val="35000"/>
                  </a:schemeClr>
                </a:solidFill>
              </a:rPr>
              <a:t>成员分工</a:t>
            </a:r>
            <a:endParaRPr kumimoji="1" lang="en-US" altLang="zh-CN" sz="3200" dirty="0">
              <a:solidFill>
                <a:schemeClr val="tx1">
                  <a:lumMod val="65000"/>
                  <a:lumOff val="35000"/>
                </a:schemeClr>
              </a:solidFill>
            </a:endParaRPr>
          </a:p>
          <a:p>
            <a:pPr marL="457200" indent="-457200">
              <a:lnSpc>
                <a:spcPct val="250000"/>
              </a:lnSpc>
              <a:buFont typeface="+mj-lt"/>
              <a:buAutoNum type="arabicPeriod"/>
            </a:pPr>
            <a:r>
              <a:rPr kumimoji="1" lang="zh-CN" altLang="en-US" sz="3200" dirty="0">
                <a:solidFill>
                  <a:schemeClr val="tx1">
                    <a:lumMod val="65000"/>
                    <a:lumOff val="35000"/>
                  </a:schemeClr>
                </a:solidFill>
              </a:rPr>
              <a:t>课</a:t>
            </a:r>
            <a:r>
              <a:rPr kumimoji="1" lang="zh-CN" altLang="en-US" sz="3200" dirty="0">
                <a:solidFill>
                  <a:schemeClr val="tx1">
                    <a:lumMod val="65000"/>
                    <a:lumOff val="35000"/>
                  </a:schemeClr>
                </a:solidFill>
              </a:rPr>
              <a:t>内学习</a:t>
            </a:r>
            <a:endParaRPr kumimoji="1" lang="en-US" altLang="zh-CN" sz="3200" dirty="0">
              <a:solidFill>
                <a:schemeClr val="tx1">
                  <a:lumMod val="65000"/>
                  <a:lumOff val="35000"/>
                </a:schemeClr>
              </a:solidFill>
            </a:endParaRPr>
          </a:p>
          <a:p>
            <a:pPr marL="457200" indent="-457200">
              <a:lnSpc>
                <a:spcPct val="250000"/>
              </a:lnSpc>
              <a:buFont typeface="+mj-lt"/>
              <a:buAutoNum type="arabicPeriod"/>
            </a:pPr>
            <a:r>
              <a:rPr kumimoji="1" lang="zh-CN" altLang="en-US" sz="3200" dirty="0">
                <a:solidFill>
                  <a:schemeClr val="tx1">
                    <a:lumMod val="65000"/>
                    <a:lumOff val="35000"/>
                  </a:schemeClr>
                </a:solidFill>
              </a:rPr>
              <a:t>课外实践</a:t>
            </a:r>
            <a:endParaRPr kumimoji="1" lang="en-US" altLang="zh-CN" sz="3200" dirty="0">
              <a:solidFill>
                <a:schemeClr val="tx1">
                  <a:lumMod val="65000"/>
                  <a:lumOff val="35000"/>
                </a:schemeClr>
              </a:solidFill>
            </a:endParaRPr>
          </a:p>
          <a:p>
            <a:pPr marL="457200" indent="-457200">
              <a:lnSpc>
                <a:spcPct val="250000"/>
              </a:lnSpc>
              <a:buFont typeface="+mj-lt"/>
              <a:buAutoNum type="arabicPeriod"/>
            </a:pPr>
            <a:r>
              <a:rPr kumimoji="1" lang="zh-CN" altLang="en-US" sz="3200" dirty="0">
                <a:solidFill>
                  <a:schemeClr val="tx1">
                    <a:lumMod val="65000"/>
                    <a:lumOff val="35000"/>
                  </a:schemeClr>
                </a:solidFill>
              </a:rPr>
              <a:t>课程收获</a:t>
            </a:r>
            <a:endParaRPr kumimoji="1" lang="zh-CN" altLang="en-US" sz="3200" dirty="0">
              <a:solidFill>
                <a:schemeClr val="tx1">
                  <a:lumMod val="65000"/>
                  <a:lumOff val="35000"/>
                </a:schemeClr>
              </a:solidFill>
            </a:endParaRPr>
          </a:p>
        </p:txBody>
      </p:sp>
      <p:pic>
        <p:nvPicPr>
          <p:cNvPr id="7" name="图片 6" descr="微信图片_20220831180044"/>
          <p:cNvPicPr>
            <a:picLocks noChangeAspect="1"/>
          </p:cNvPicPr>
          <p:nvPr>
            <p:custDataLst>
              <p:tags r:id="rId1"/>
            </p:custDataLst>
          </p:nvPr>
        </p:nvPicPr>
        <p:blipFill>
          <a:blip r:embed="rId2"/>
          <a:stretch>
            <a:fillRect/>
          </a:stretch>
        </p:blipFill>
        <p:spPr>
          <a:xfrm>
            <a:off x="255270" y="2007870"/>
            <a:ext cx="5487670" cy="4274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三角形 1"/>
          <p:cNvSpPr/>
          <p:nvPr/>
        </p:nvSpPr>
        <p:spPr>
          <a:xfrm>
            <a:off x="5244353" y="5311588"/>
            <a:ext cx="6947647" cy="1546412"/>
          </a:xfrm>
          <a:prstGeom prst="triangle">
            <a:avLst>
              <a:gd name="adj" fmla="val 68687"/>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三角形 2"/>
          <p:cNvSpPr/>
          <p:nvPr/>
        </p:nvSpPr>
        <p:spPr>
          <a:xfrm>
            <a:off x="6952129" y="5311587"/>
            <a:ext cx="5239871" cy="1546412"/>
          </a:xfrm>
          <a:prstGeom prst="triangle">
            <a:avLst>
              <a:gd name="adj" fmla="val 58165"/>
            </a:avLst>
          </a:prstGeom>
          <a:solidFill>
            <a:schemeClr val="tx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三角形 3"/>
          <p:cNvSpPr/>
          <p:nvPr/>
        </p:nvSpPr>
        <p:spPr>
          <a:xfrm>
            <a:off x="8955741" y="5311588"/>
            <a:ext cx="3236259" cy="1546412"/>
          </a:xfrm>
          <a:prstGeom prst="triangle">
            <a:avLst>
              <a:gd name="adj" fmla="val 32324"/>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三角形 4"/>
          <p:cNvSpPr/>
          <p:nvPr/>
        </p:nvSpPr>
        <p:spPr>
          <a:xfrm>
            <a:off x="6952128" y="5311585"/>
            <a:ext cx="5239871" cy="1546413"/>
          </a:xfrm>
          <a:prstGeom prst="triangle">
            <a:avLst>
              <a:gd name="adj" fmla="val 100000"/>
            </a:avLst>
          </a:prstGeom>
          <a:solidFill>
            <a:srgbClr val="01527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1671466" y="2437946"/>
            <a:ext cx="2103122" cy="646331"/>
          </a:xfrm>
          <a:prstGeom prst="rect">
            <a:avLst/>
          </a:prstGeom>
          <a:noFill/>
        </p:spPr>
        <p:txBody>
          <a:bodyPr wrap="square" rtlCol="0">
            <a:spAutoFit/>
          </a:bodyPr>
          <a:lstStyle/>
          <a:p>
            <a:pPr algn="dist"/>
            <a:r>
              <a:rPr kumimoji="1" lang="zh-CN" altLang="en-US" sz="3600" dirty="0">
                <a:solidFill>
                  <a:schemeClr val="tx1">
                    <a:lumMod val="65000"/>
                    <a:lumOff val="35000"/>
                  </a:schemeClr>
                </a:solidFill>
              </a:rPr>
              <a:t>第一部分</a:t>
            </a:r>
            <a:endParaRPr kumimoji="1" lang="zh-CN" altLang="en-US" sz="3600" dirty="0">
              <a:solidFill>
                <a:schemeClr val="tx1">
                  <a:lumMod val="65000"/>
                  <a:lumOff val="35000"/>
                </a:schemeClr>
              </a:solidFill>
            </a:endParaRPr>
          </a:p>
        </p:txBody>
      </p:sp>
      <p:sp>
        <p:nvSpPr>
          <p:cNvPr id="7" name="文本框 6"/>
          <p:cNvSpPr txBox="1"/>
          <p:nvPr/>
        </p:nvSpPr>
        <p:spPr>
          <a:xfrm>
            <a:off x="2169038" y="3070830"/>
            <a:ext cx="1592103" cy="461665"/>
          </a:xfrm>
          <a:prstGeom prst="rect">
            <a:avLst/>
          </a:prstGeom>
          <a:noFill/>
        </p:spPr>
        <p:txBody>
          <a:bodyPr wrap="none" rtlCol="0">
            <a:spAutoFit/>
          </a:bodyPr>
          <a:lstStyle/>
          <a:p>
            <a:r>
              <a:rPr kumimoji="1" lang="en-US" altLang="zh-CN" sz="2400" dirty="0">
                <a:gradFill>
                  <a:gsLst>
                    <a:gs pos="0">
                      <a:srgbClr val="01527F"/>
                    </a:gs>
                    <a:gs pos="100000">
                      <a:srgbClr val="0070C0"/>
                    </a:gs>
                  </a:gsLst>
                  <a:lin ang="2700000" scaled="1"/>
                </a:gradFill>
                <a:latin typeface="+mj-lt"/>
              </a:rPr>
              <a:t>PART</a:t>
            </a:r>
            <a:r>
              <a:rPr kumimoji="1" lang="zh-CN" altLang="en-US" sz="2400" dirty="0">
                <a:gradFill>
                  <a:gsLst>
                    <a:gs pos="0">
                      <a:srgbClr val="01527F"/>
                    </a:gs>
                    <a:gs pos="100000">
                      <a:srgbClr val="0070C0"/>
                    </a:gs>
                  </a:gsLst>
                  <a:lin ang="2700000" scaled="1"/>
                </a:gradFill>
                <a:latin typeface="+mj-lt"/>
              </a:rPr>
              <a:t> </a:t>
            </a:r>
            <a:r>
              <a:rPr kumimoji="1" lang="en-US" altLang="zh-CN" sz="2400" dirty="0">
                <a:gradFill>
                  <a:gsLst>
                    <a:gs pos="0">
                      <a:srgbClr val="01527F"/>
                    </a:gs>
                    <a:gs pos="100000">
                      <a:srgbClr val="0070C0"/>
                    </a:gs>
                  </a:gsLst>
                  <a:lin ang="2700000" scaled="1"/>
                </a:gradFill>
                <a:latin typeface="+mj-lt"/>
              </a:rPr>
              <a:t>01</a:t>
            </a:r>
            <a:endParaRPr kumimoji="1" lang="zh-CN" altLang="en-US" sz="2400" dirty="0">
              <a:gradFill>
                <a:gsLst>
                  <a:gs pos="0">
                    <a:srgbClr val="01527F"/>
                  </a:gs>
                  <a:gs pos="100000">
                    <a:srgbClr val="0070C0"/>
                  </a:gs>
                </a:gsLst>
                <a:lin ang="2700000" scaled="1"/>
              </a:gradFill>
              <a:latin typeface="+mj-lt"/>
            </a:endParaRPr>
          </a:p>
        </p:txBody>
      </p:sp>
      <p:sp>
        <p:nvSpPr>
          <p:cNvPr id="8" name="文本框 7"/>
          <p:cNvSpPr txBox="1"/>
          <p:nvPr/>
        </p:nvSpPr>
        <p:spPr>
          <a:xfrm>
            <a:off x="4178031" y="2272553"/>
            <a:ext cx="3230880" cy="1014730"/>
          </a:xfrm>
          <a:prstGeom prst="rect">
            <a:avLst/>
          </a:prstGeom>
          <a:noFill/>
        </p:spPr>
        <p:txBody>
          <a:bodyPr wrap="none" rtlCol="0">
            <a:spAutoFit/>
          </a:bodyPr>
          <a:lstStyle/>
          <a:p>
            <a:r>
              <a:rPr kumimoji="1" lang="zh-CN" altLang="en-US" sz="6000" dirty="0">
                <a:solidFill>
                  <a:schemeClr val="tx1">
                    <a:lumMod val="65000"/>
                    <a:lumOff val="35000"/>
                  </a:schemeClr>
                </a:solidFill>
                <a:latin typeface="+mj-ea"/>
                <a:ea typeface="+mj-ea"/>
              </a:rPr>
              <a:t>成员</a:t>
            </a:r>
            <a:r>
              <a:rPr kumimoji="1" lang="zh-CN" altLang="en-US" sz="6000" dirty="0">
                <a:solidFill>
                  <a:schemeClr val="tx1">
                    <a:lumMod val="65000"/>
                    <a:lumOff val="35000"/>
                  </a:schemeClr>
                </a:solidFill>
                <a:latin typeface="+mj-ea"/>
                <a:ea typeface="+mj-ea"/>
              </a:rPr>
              <a:t>分工</a:t>
            </a:r>
            <a:endParaRPr kumimoji="1" lang="zh-CN" altLang="en-US" sz="6000" dirty="0">
              <a:solidFill>
                <a:schemeClr val="tx1">
                  <a:lumMod val="65000"/>
                  <a:lumOff val="35000"/>
                </a:schemeClr>
              </a:solidFill>
              <a:latin typeface="+mj-ea"/>
              <a:ea typeface="+mj-ea"/>
            </a:endParaRPr>
          </a:p>
        </p:txBody>
      </p:sp>
      <p:cxnSp>
        <p:nvCxnSpPr>
          <p:cNvPr id="10" name="直线连接符 9"/>
          <p:cNvCxnSpPr/>
          <p:nvPr/>
        </p:nvCxnSpPr>
        <p:spPr>
          <a:xfrm>
            <a:off x="3841823" y="2541494"/>
            <a:ext cx="0" cy="87405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041265" y="3287395"/>
            <a:ext cx="3232785" cy="398780"/>
          </a:xfrm>
          <a:prstGeom prst="rect">
            <a:avLst/>
          </a:prstGeom>
          <a:noFill/>
        </p:spPr>
        <p:txBody>
          <a:bodyPr wrap="square" rtlCol="0">
            <a:spAutoFit/>
          </a:bodyPr>
          <a:lstStyle/>
          <a:p>
            <a:pPr algn="ctr"/>
            <a:r>
              <a:rPr lang="en-US" altLang="en-GB" sz="2000" dirty="0">
                <a:solidFill>
                  <a:schemeClr val="tx1">
                    <a:lumMod val="65000"/>
                    <a:lumOff val="35000"/>
                  </a:schemeClr>
                </a:solidFill>
              </a:rPr>
              <a:t>Work distribution</a:t>
            </a:r>
            <a:endParaRPr lang="en-US" altLang="en-GB" sz="2000"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5910" y="283210"/>
            <a:ext cx="1665605" cy="460375"/>
          </a:xfrm>
          <a:prstGeom prst="rect">
            <a:avLst/>
          </a:prstGeom>
          <a:noFill/>
        </p:spPr>
        <p:txBody>
          <a:bodyPr wrap="square" rtlCol="0">
            <a:spAutoFit/>
          </a:bodyPr>
          <a:lstStyle/>
          <a:p>
            <a:r>
              <a:rPr kumimoji="1" lang="zh-CN" altLang="en-US" sz="2400" dirty="0">
                <a:solidFill>
                  <a:schemeClr val="tx1">
                    <a:lumMod val="65000"/>
                    <a:lumOff val="35000"/>
                  </a:schemeClr>
                </a:solidFill>
                <a:latin typeface="+mj-ea"/>
              </a:rPr>
              <a:t>成员</a:t>
            </a:r>
            <a:r>
              <a:rPr kumimoji="1" lang="zh-CN" altLang="en-US" sz="2400" dirty="0">
                <a:solidFill>
                  <a:schemeClr val="tx1">
                    <a:lumMod val="65000"/>
                    <a:lumOff val="35000"/>
                  </a:schemeClr>
                </a:solidFill>
                <a:latin typeface="+mj-ea"/>
              </a:rPr>
              <a:t>分工</a:t>
            </a:r>
            <a:endParaRPr kumimoji="1" lang="zh-CN" altLang="en-US" sz="2400" dirty="0">
              <a:solidFill>
                <a:schemeClr val="tx1">
                  <a:lumMod val="65000"/>
                  <a:lumOff val="35000"/>
                </a:schemeClr>
              </a:solidFill>
              <a:latin typeface="+mj-ea"/>
            </a:endParaRPr>
          </a:p>
        </p:txBody>
      </p:sp>
      <p:sp>
        <p:nvSpPr>
          <p:cNvPr id="9" name="文本框 8"/>
          <p:cNvSpPr txBox="1"/>
          <p:nvPr/>
        </p:nvSpPr>
        <p:spPr>
          <a:xfrm>
            <a:off x="699135" y="916940"/>
            <a:ext cx="10396855" cy="521970"/>
          </a:xfrm>
          <a:prstGeom prst="rect">
            <a:avLst/>
          </a:prstGeom>
          <a:noFill/>
        </p:spPr>
        <p:txBody>
          <a:bodyPr wrap="square" rtlCol="0">
            <a:spAutoFit/>
          </a:bodyPr>
          <a:p>
            <a:r>
              <a:rPr lang="zh-CN" altLang="en-US" sz="2800"/>
              <a:t>吕浩铭</a:t>
            </a:r>
            <a:r>
              <a:rPr lang="en-US" altLang="zh-CN" sz="2800"/>
              <a:t>-</a:t>
            </a:r>
            <a:r>
              <a:rPr lang="zh-CN" altLang="en-US" sz="2800"/>
              <a:t>负责操作小车，采集数据，训练小车。</a:t>
            </a:r>
            <a:endParaRPr lang="zh-CN" altLang="en-US" sz="2800"/>
          </a:p>
        </p:txBody>
      </p:sp>
      <p:sp>
        <p:nvSpPr>
          <p:cNvPr id="11" name="文本框 10"/>
          <p:cNvSpPr txBox="1"/>
          <p:nvPr/>
        </p:nvSpPr>
        <p:spPr>
          <a:xfrm>
            <a:off x="711835" y="2330450"/>
            <a:ext cx="10384155" cy="521970"/>
          </a:xfrm>
          <a:prstGeom prst="rect">
            <a:avLst/>
          </a:prstGeom>
          <a:noFill/>
        </p:spPr>
        <p:txBody>
          <a:bodyPr wrap="square" rtlCol="0">
            <a:spAutoFit/>
          </a:bodyPr>
          <a:p>
            <a:r>
              <a:rPr lang="zh-CN" altLang="en-US" sz="2800"/>
              <a:t>林许诺</a:t>
            </a:r>
            <a:r>
              <a:rPr lang="en-US" altLang="zh-CN" sz="2800"/>
              <a:t>-</a:t>
            </a:r>
            <a:r>
              <a:rPr lang="zh-CN" altLang="en-US" sz="2800"/>
              <a:t>负责运转服务器，训练模型，并对采集来的数据加以筛选。</a:t>
            </a:r>
            <a:endParaRPr lang="zh-CN" altLang="en-US" sz="2800"/>
          </a:p>
        </p:txBody>
      </p:sp>
      <p:sp>
        <p:nvSpPr>
          <p:cNvPr id="14" name="文本框 13"/>
          <p:cNvSpPr txBox="1"/>
          <p:nvPr/>
        </p:nvSpPr>
        <p:spPr>
          <a:xfrm>
            <a:off x="699135" y="3744595"/>
            <a:ext cx="10720705" cy="521970"/>
          </a:xfrm>
          <a:prstGeom prst="rect">
            <a:avLst/>
          </a:prstGeom>
          <a:noFill/>
        </p:spPr>
        <p:txBody>
          <a:bodyPr wrap="square" rtlCol="0">
            <a:spAutoFit/>
          </a:bodyPr>
          <a:p>
            <a:r>
              <a:rPr lang="zh-CN" altLang="en-US" sz="2800"/>
              <a:t>林伯乐</a:t>
            </a:r>
            <a:r>
              <a:rPr lang="en-US" altLang="zh-CN" sz="2800"/>
              <a:t>——</a:t>
            </a:r>
            <a:r>
              <a:rPr lang="zh-CN" altLang="en-US" sz="2800"/>
              <a:t>负责观察记录小车的运行情况，并制作最后的总结报告。</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三角形 1"/>
          <p:cNvSpPr/>
          <p:nvPr/>
        </p:nvSpPr>
        <p:spPr>
          <a:xfrm>
            <a:off x="5244353" y="5311588"/>
            <a:ext cx="6947647" cy="1546412"/>
          </a:xfrm>
          <a:prstGeom prst="triangle">
            <a:avLst>
              <a:gd name="adj" fmla="val 68687"/>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三角形 2"/>
          <p:cNvSpPr/>
          <p:nvPr/>
        </p:nvSpPr>
        <p:spPr>
          <a:xfrm>
            <a:off x="6952129" y="5311587"/>
            <a:ext cx="5239871" cy="1546412"/>
          </a:xfrm>
          <a:prstGeom prst="triangle">
            <a:avLst>
              <a:gd name="adj" fmla="val 58165"/>
            </a:avLst>
          </a:prstGeom>
          <a:solidFill>
            <a:schemeClr val="tx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三角形 3"/>
          <p:cNvSpPr/>
          <p:nvPr/>
        </p:nvSpPr>
        <p:spPr>
          <a:xfrm>
            <a:off x="8955741" y="5311588"/>
            <a:ext cx="3236259" cy="1546412"/>
          </a:xfrm>
          <a:prstGeom prst="triangle">
            <a:avLst>
              <a:gd name="adj" fmla="val 32324"/>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三角形 4"/>
          <p:cNvSpPr/>
          <p:nvPr/>
        </p:nvSpPr>
        <p:spPr>
          <a:xfrm>
            <a:off x="6952128" y="5311585"/>
            <a:ext cx="5239871" cy="1546413"/>
          </a:xfrm>
          <a:prstGeom prst="triangle">
            <a:avLst>
              <a:gd name="adj" fmla="val 100000"/>
            </a:avLst>
          </a:prstGeom>
          <a:solidFill>
            <a:srgbClr val="01527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2612760" y="2487652"/>
            <a:ext cx="2103122" cy="646331"/>
          </a:xfrm>
          <a:prstGeom prst="rect">
            <a:avLst/>
          </a:prstGeom>
          <a:noFill/>
        </p:spPr>
        <p:txBody>
          <a:bodyPr wrap="square" rtlCol="0">
            <a:spAutoFit/>
          </a:bodyPr>
          <a:lstStyle/>
          <a:p>
            <a:pPr algn="dist"/>
            <a:r>
              <a:rPr kumimoji="1" lang="zh-CN" altLang="en-US" sz="3600" dirty="0">
                <a:solidFill>
                  <a:schemeClr val="tx1">
                    <a:lumMod val="65000"/>
                    <a:lumOff val="35000"/>
                  </a:schemeClr>
                </a:solidFill>
              </a:rPr>
              <a:t>第二部分</a:t>
            </a:r>
            <a:endParaRPr kumimoji="1" lang="zh-CN" altLang="en-US" sz="3600" dirty="0">
              <a:solidFill>
                <a:schemeClr val="tx1">
                  <a:lumMod val="65000"/>
                  <a:lumOff val="35000"/>
                </a:schemeClr>
              </a:solidFill>
            </a:endParaRPr>
          </a:p>
        </p:txBody>
      </p:sp>
      <p:sp>
        <p:nvSpPr>
          <p:cNvPr id="7" name="文本框 6"/>
          <p:cNvSpPr txBox="1"/>
          <p:nvPr/>
        </p:nvSpPr>
        <p:spPr>
          <a:xfrm>
            <a:off x="3110332" y="3120536"/>
            <a:ext cx="1592103" cy="461665"/>
          </a:xfrm>
          <a:prstGeom prst="rect">
            <a:avLst/>
          </a:prstGeom>
          <a:noFill/>
        </p:spPr>
        <p:txBody>
          <a:bodyPr wrap="none" rtlCol="0">
            <a:spAutoFit/>
          </a:bodyPr>
          <a:lstStyle/>
          <a:p>
            <a:r>
              <a:rPr kumimoji="1" lang="en-US" altLang="zh-CN" sz="2400" dirty="0">
                <a:gradFill>
                  <a:gsLst>
                    <a:gs pos="0">
                      <a:srgbClr val="01527F"/>
                    </a:gs>
                    <a:gs pos="100000">
                      <a:srgbClr val="0070C0"/>
                    </a:gs>
                  </a:gsLst>
                  <a:lin ang="2700000" scaled="1"/>
                </a:gradFill>
                <a:latin typeface="+mj-lt"/>
              </a:rPr>
              <a:t>PART</a:t>
            </a:r>
            <a:r>
              <a:rPr kumimoji="1" lang="zh-CN" altLang="en-US" sz="2400" dirty="0">
                <a:gradFill>
                  <a:gsLst>
                    <a:gs pos="0">
                      <a:srgbClr val="01527F"/>
                    </a:gs>
                    <a:gs pos="100000">
                      <a:srgbClr val="0070C0"/>
                    </a:gs>
                  </a:gsLst>
                  <a:lin ang="2700000" scaled="1"/>
                </a:gradFill>
                <a:latin typeface="+mj-lt"/>
              </a:rPr>
              <a:t> </a:t>
            </a:r>
            <a:r>
              <a:rPr kumimoji="1" lang="en-US" altLang="zh-CN" sz="2400" dirty="0">
                <a:gradFill>
                  <a:gsLst>
                    <a:gs pos="0">
                      <a:srgbClr val="01527F"/>
                    </a:gs>
                    <a:gs pos="100000">
                      <a:srgbClr val="0070C0"/>
                    </a:gs>
                  </a:gsLst>
                  <a:lin ang="2700000" scaled="1"/>
                </a:gradFill>
                <a:latin typeface="+mj-lt"/>
              </a:rPr>
              <a:t>02</a:t>
            </a:r>
            <a:endParaRPr kumimoji="1" lang="zh-CN" altLang="en-US" sz="2400" dirty="0">
              <a:gradFill>
                <a:gsLst>
                  <a:gs pos="0">
                    <a:srgbClr val="01527F"/>
                  </a:gs>
                  <a:gs pos="100000">
                    <a:srgbClr val="0070C0"/>
                  </a:gs>
                </a:gsLst>
                <a:lin ang="2700000" scaled="1"/>
              </a:gradFill>
              <a:latin typeface="+mj-lt"/>
            </a:endParaRPr>
          </a:p>
        </p:txBody>
      </p:sp>
      <p:sp>
        <p:nvSpPr>
          <p:cNvPr id="8" name="文本框 7"/>
          <p:cNvSpPr txBox="1"/>
          <p:nvPr/>
        </p:nvSpPr>
        <p:spPr>
          <a:xfrm>
            <a:off x="5119325" y="2322259"/>
            <a:ext cx="3230880" cy="1014730"/>
          </a:xfrm>
          <a:prstGeom prst="rect">
            <a:avLst/>
          </a:prstGeom>
          <a:noFill/>
        </p:spPr>
        <p:txBody>
          <a:bodyPr wrap="none" rtlCol="0">
            <a:spAutoFit/>
          </a:bodyPr>
          <a:lstStyle/>
          <a:p>
            <a:r>
              <a:rPr kumimoji="1" lang="zh-CN" altLang="en-US" sz="6000" dirty="0">
                <a:solidFill>
                  <a:schemeClr val="tx1">
                    <a:lumMod val="65000"/>
                    <a:lumOff val="35000"/>
                  </a:schemeClr>
                </a:solidFill>
                <a:latin typeface="+mj-ea"/>
                <a:ea typeface="+mj-ea"/>
              </a:rPr>
              <a:t>课</a:t>
            </a:r>
            <a:r>
              <a:rPr kumimoji="1" lang="zh-CN" altLang="en-US" sz="6000" dirty="0">
                <a:solidFill>
                  <a:schemeClr val="tx1">
                    <a:lumMod val="65000"/>
                    <a:lumOff val="35000"/>
                  </a:schemeClr>
                </a:solidFill>
                <a:latin typeface="+mj-ea"/>
                <a:ea typeface="+mj-ea"/>
              </a:rPr>
              <a:t>内学习</a:t>
            </a:r>
            <a:endParaRPr kumimoji="1" lang="zh-CN" altLang="en-US" sz="6000" dirty="0">
              <a:solidFill>
                <a:schemeClr val="tx1">
                  <a:lumMod val="65000"/>
                  <a:lumOff val="35000"/>
                </a:schemeClr>
              </a:solidFill>
              <a:latin typeface="+mj-ea"/>
              <a:ea typeface="+mj-ea"/>
            </a:endParaRPr>
          </a:p>
        </p:txBody>
      </p:sp>
      <p:cxnSp>
        <p:nvCxnSpPr>
          <p:cNvPr id="10" name="直线连接符 9"/>
          <p:cNvCxnSpPr/>
          <p:nvPr/>
        </p:nvCxnSpPr>
        <p:spPr>
          <a:xfrm>
            <a:off x="4783117" y="2591200"/>
            <a:ext cx="0" cy="87405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979160" y="3336925"/>
            <a:ext cx="3232785" cy="398780"/>
          </a:xfrm>
          <a:prstGeom prst="rect">
            <a:avLst/>
          </a:prstGeom>
          <a:noFill/>
        </p:spPr>
        <p:txBody>
          <a:bodyPr wrap="square" rtlCol="0">
            <a:spAutoFit/>
          </a:bodyPr>
          <a:p>
            <a:pPr algn="ctr"/>
            <a:r>
              <a:rPr lang="en-US" altLang="en-GB" sz="2000" dirty="0">
                <a:solidFill>
                  <a:schemeClr val="tx1">
                    <a:lumMod val="65000"/>
                    <a:lumOff val="35000"/>
                  </a:schemeClr>
                </a:solidFill>
              </a:rPr>
              <a:t>Course</a:t>
            </a:r>
            <a:endParaRPr lang="en-US" altLang="en-GB" sz="2000"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0" y="427990"/>
            <a:ext cx="12190730" cy="6430010"/>
          </a:xfrm>
          <a:prstGeom prst="rect">
            <a:avLst/>
          </a:prstGeom>
        </p:spPr>
      </p:pic>
      <p:sp>
        <p:nvSpPr>
          <p:cNvPr id="6" name="椭圆 5"/>
          <p:cNvSpPr/>
          <p:nvPr/>
        </p:nvSpPr>
        <p:spPr>
          <a:xfrm>
            <a:off x="7328535" y="1348740"/>
            <a:ext cx="3547745" cy="243776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502285" y="195580"/>
            <a:ext cx="2362200" cy="460375"/>
          </a:xfrm>
          <a:prstGeom prst="rect">
            <a:avLst/>
          </a:prstGeom>
          <a:noFill/>
        </p:spPr>
        <p:txBody>
          <a:bodyPr wrap="square" rtlCol="0">
            <a:spAutoFit/>
          </a:bodyPr>
          <a:p>
            <a:r>
              <a:rPr lang="zh-CN" altLang="en-US" sz="2400"/>
              <a:t>结构简介</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6214" y="283335"/>
            <a:ext cx="1402080" cy="460375"/>
          </a:xfrm>
          <a:prstGeom prst="rect">
            <a:avLst/>
          </a:prstGeom>
          <a:noFill/>
        </p:spPr>
        <p:txBody>
          <a:bodyPr wrap="none" rtlCol="0">
            <a:spAutoFit/>
          </a:bodyPr>
          <a:lstStyle/>
          <a:p>
            <a:r>
              <a:rPr kumimoji="1" lang="zh-CN" altLang="en-US" sz="2400" dirty="0">
                <a:solidFill>
                  <a:schemeClr val="tx1">
                    <a:lumMod val="65000"/>
                    <a:lumOff val="35000"/>
                  </a:schemeClr>
                </a:solidFill>
                <a:latin typeface="+mj-ea"/>
              </a:rPr>
              <a:t>课</a:t>
            </a:r>
            <a:r>
              <a:rPr kumimoji="1" lang="zh-CN" altLang="en-US" sz="2400" dirty="0">
                <a:solidFill>
                  <a:schemeClr val="tx1">
                    <a:lumMod val="65000"/>
                    <a:lumOff val="35000"/>
                  </a:schemeClr>
                </a:solidFill>
                <a:latin typeface="+mj-ea"/>
              </a:rPr>
              <a:t>内学习</a:t>
            </a:r>
            <a:endParaRPr kumimoji="1" lang="zh-CN" altLang="en-US" sz="2400" dirty="0">
              <a:solidFill>
                <a:schemeClr val="tx1">
                  <a:lumMod val="65000"/>
                  <a:lumOff val="35000"/>
                </a:schemeClr>
              </a:solidFill>
              <a:latin typeface="+mj-ea"/>
            </a:endParaRPr>
          </a:p>
        </p:txBody>
      </p:sp>
      <p:sp>
        <p:nvSpPr>
          <p:cNvPr id="11" name="Freeform 5"/>
          <p:cNvSpPr>
            <a:spLocks noChangeArrowheads="1"/>
          </p:cNvSpPr>
          <p:nvPr/>
        </p:nvSpPr>
        <p:spPr bwMode="auto">
          <a:xfrm>
            <a:off x="7460054" y="2202870"/>
            <a:ext cx="493737" cy="473163"/>
          </a:xfrm>
          <a:custGeom>
            <a:avLst/>
            <a:gdLst>
              <a:gd name="T0" fmla="*/ 195525 w 636"/>
              <a:gd name="T1" fmla="*/ 139804 h 608"/>
              <a:gd name="T2" fmla="*/ 195525 w 636"/>
              <a:gd name="T3" fmla="*/ 139804 h 608"/>
              <a:gd name="T4" fmla="*/ 149519 w 636"/>
              <a:gd name="T5" fmla="*/ 193492 h 608"/>
              <a:gd name="T6" fmla="*/ 101357 w 636"/>
              <a:gd name="T7" fmla="*/ 216192 h 608"/>
              <a:gd name="T8" fmla="*/ 37739 w 636"/>
              <a:gd name="T9" fmla="*/ 81432 h 608"/>
              <a:gd name="T10" fmla="*/ 12580 w 636"/>
              <a:gd name="T11" fmla="*/ 86477 h 608"/>
              <a:gd name="T12" fmla="*/ 32707 w 636"/>
              <a:gd name="T13" fmla="*/ 50805 h 608"/>
              <a:gd name="T14" fmla="*/ 83745 w 636"/>
              <a:gd name="T15" fmla="*/ 30267 h 608"/>
              <a:gd name="T16" fmla="*/ 126876 w 636"/>
              <a:gd name="T17" fmla="*/ 147731 h 608"/>
              <a:gd name="T18" fmla="*/ 159943 w 636"/>
              <a:gd name="T19" fmla="*/ 81432 h 608"/>
              <a:gd name="T20" fmla="*/ 131908 w 636"/>
              <a:gd name="T21" fmla="*/ 76388 h 608"/>
              <a:gd name="T22" fmla="*/ 225717 w 636"/>
              <a:gd name="T23" fmla="*/ 58372 h 608"/>
              <a:gd name="T24" fmla="*/ 195525 w 636"/>
              <a:gd name="T25" fmla="*/ 139804 h 6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6" h="608">
                <a:moveTo>
                  <a:pt x="544" y="388"/>
                </a:moveTo>
                <a:lnTo>
                  <a:pt x="544" y="388"/>
                </a:lnTo>
                <a:cubicBezTo>
                  <a:pt x="508" y="438"/>
                  <a:pt x="459" y="501"/>
                  <a:pt x="416" y="537"/>
                </a:cubicBezTo>
                <a:cubicBezTo>
                  <a:pt x="381" y="565"/>
                  <a:pt x="325" y="607"/>
                  <a:pt x="282" y="600"/>
                </a:cubicBezTo>
                <a:cubicBezTo>
                  <a:pt x="162" y="579"/>
                  <a:pt x="183" y="289"/>
                  <a:pt x="105" y="226"/>
                </a:cubicBezTo>
                <a:cubicBezTo>
                  <a:pt x="70" y="219"/>
                  <a:pt x="49" y="268"/>
                  <a:pt x="35" y="240"/>
                </a:cubicBezTo>
                <a:cubicBezTo>
                  <a:pt x="0" y="212"/>
                  <a:pt x="63" y="169"/>
                  <a:pt x="91" y="141"/>
                </a:cubicBezTo>
                <a:cubicBezTo>
                  <a:pt x="134" y="106"/>
                  <a:pt x="176" y="63"/>
                  <a:pt x="233" y="84"/>
                </a:cubicBezTo>
                <a:cubicBezTo>
                  <a:pt x="332" y="120"/>
                  <a:pt x="261" y="360"/>
                  <a:pt x="353" y="410"/>
                </a:cubicBezTo>
                <a:cubicBezTo>
                  <a:pt x="402" y="374"/>
                  <a:pt x="459" y="304"/>
                  <a:pt x="445" y="226"/>
                </a:cubicBezTo>
                <a:cubicBezTo>
                  <a:pt x="438" y="197"/>
                  <a:pt x="388" y="204"/>
                  <a:pt x="367" y="212"/>
                </a:cubicBezTo>
                <a:cubicBezTo>
                  <a:pt x="367" y="91"/>
                  <a:pt x="607" y="0"/>
                  <a:pt x="628" y="162"/>
                </a:cubicBezTo>
                <a:cubicBezTo>
                  <a:pt x="635" y="268"/>
                  <a:pt x="544" y="388"/>
                  <a:pt x="544" y="388"/>
                </a:cubicBezTo>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hangingPunct="1">
              <a:defRPr/>
            </a:pPr>
            <a:endParaRPr lang="zh-CN" altLang="en-US" sz="1400">
              <a:solidFill>
                <a:schemeClr val="tx1">
                  <a:lumMod val="75000"/>
                  <a:lumOff val="25000"/>
                </a:schemeClr>
              </a:solidFill>
              <a:latin typeface="+mn-lt"/>
              <a:ea typeface="+mn-ea"/>
              <a:cs typeface="+mn-ea"/>
              <a:sym typeface="+mn-lt"/>
            </a:endParaRPr>
          </a:p>
        </p:txBody>
      </p:sp>
      <p:sp>
        <p:nvSpPr>
          <p:cNvPr id="27" name="任意多边形 228"/>
          <p:cNvSpPr/>
          <p:nvPr/>
        </p:nvSpPr>
        <p:spPr>
          <a:xfrm>
            <a:off x="296214" y="976663"/>
            <a:ext cx="2046236" cy="4616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a:gsLst>
              <a:gs pos="0">
                <a:srgbClr val="01527F">
                  <a:alpha val="83000"/>
                </a:srgbClr>
              </a:gs>
              <a:gs pos="100000">
                <a:srgbClr val="01527F">
                  <a:alpha val="44000"/>
                </a:srgbClr>
              </a:gs>
            </a:gsLst>
            <a:lin ang="2700000" scaled="1"/>
          </a:gradFill>
          <a:ln w="15200" cap="flat">
            <a:noFill/>
            <a:bevel/>
          </a:ln>
          <a:effectLst>
            <a:outerShdw blurRad="101600" dist="76200" dir="2700000" algn="tl" rotWithShape="0">
              <a:prstClr val="black">
                <a:alpha val="30000"/>
              </a:prstClr>
            </a:outerShdw>
          </a:effectLst>
        </p:spPr>
        <p:txBody>
          <a:bodyPr wrap="square" lIns="36000" tIns="0" rIns="36000" bIns="0" rtlCol="0" anchor="ctr"/>
          <a:lstStyle/>
          <a:p>
            <a:pPr algn="ctr">
              <a:lnSpc>
                <a:spcPct val="100000"/>
              </a:lnSpc>
            </a:pPr>
            <a:r>
              <a:rPr lang="zh-CN" altLang="en-US" sz="2400" b="1" dirty="0">
                <a:solidFill>
                  <a:srgbClr val="FFFFFF"/>
                </a:solidFill>
                <a:latin typeface="Calibri" panose="020F0502020204030204"/>
              </a:rPr>
              <a:t>实践过程：</a:t>
            </a:r>
            <a:endParaRPr sz="2400" b="1" dirty="0">
              <a:solidFill>
                <a:srgbClr val="FFFFFF"/>
              </a:solidFill>
              <a:latin typeface="Calibri" panose="020F0502020204030204"/>
            </a:endParaRPr>
          </a:p>
        </p:txBody>
      </p:sp>
      <p:sp>
        <p:nvSpPr>
          <p:cNvPr id="31" name="Freeform 1"/>
          <p:cNvSpPr>
            <a:spLocks noChangeArrowheads="1"/>
          </p:cNvSpPr>
          <p:nvPr/>
        </p:nvSpPr>
        <p:spPr bwMode="auto">
          <a:xfrm rot="10800000">
            <a:off x="1335105" y="1853226"/>
            <a:ext cx="2014689" cy="900861"/>
          </a:xfrm>
          <a:custGeom>
            <a:avLst/>
            <a:gdLst>
              <a:gd name="T0" fmla="*/ 260531822 w 7875"/>
              <a:gd name="T1" fmla="*/ 76882102 h 3594"/>
              <a:gd name="T2" fmla="*/ 349238401 w 7875"/>
              <a:gd name="T3" fmla="*/ 0 h 3594"/>
              <a:gd name="T4" fmla="*/ 87331766 w 7875"/>
              <a:gd name="T5" fmla="*/ 0 h 3594"/>
              <a:gd name="T6" fmla="*/ 0 w 7875"/>
              <a:gd name="T7" fmla="*/ 76882102 h 3594"/>
              <a:gd name="T8" fmla="*/ 87331766 w 7875"/>
              <a:gd name="T9" fmla="*/ 152533110 h 3594"/>
              <a:gd name="T10" fmla="*/ 349238401 w 7875"/>
              <a:gd name="T11" fmla="*/ 152533110 h 3594"/>
              <a:gd name="T12" fmla="*/ 260531822 w 7875"/>
              <a:gd name="T13" fmla="*/ 76882102 h 35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gradFill>
            <a:gsLst>
              <a:gs pos="0">
                <a:srgbClr val="01527F">
                  <a:alpha val="83000"/>
                </a:srgbClr>
              </a:gs>
              <a:gs pos="100000">
                <a:srgbClr val="01527F">
                  <a:alpha val="44000"/>
                </a:srgbClr>
              </a:gs>
            </a:gsLst>
            <a:lin ang="2700000" scaled="1"/>
          </a:gradFill>
          <a:ln>
            <a:noFill/>
          </a:ln>
          <a:effectLst>
            <a:outerShdw blurRad="101600" dist="76200" dir="2700000" algn="tl" rotWithShape="0">
              <a:prstClr val="black">
                <a:alpha val="30000"/>
              </a:prstClr>
            </a:outerShdw>
          </a:effectLst>
        </p:spPr>
        <p:txBody>
          <a:bodyPr wrap="none" anchor="ctr"/>
          <a:lstStyle/>
          <a:p>
            <a:endParaRPr lang="zh-CN" altLang="en-US"/>
          </a:p>
        </p:txBody>
      </p:sp>
      <p:sp>
        <p:nvSpPr>
          <p:cNvPr id="32" name="Freeform 41"/>
          <p:cNvSpPr>
            <a:spLocks noEditPoints="1" noChangeArrowheads="1"/>
          </p:cNvSpPr>
          <p:nvPr/>
        </p:nvSpPr>
        <p:spPr bwMode="auto">
          <a:xfrm>
            <a:off x="2042802" y="2062552"/>
            <a:ext cx="556452" cy="506881"/>
          </a:xfrm>
          <a:custGeom>
            <a:avLst/>
            <a:gdLst>
              <a:gd name="T0" fmla="*/ 2147483647 w 67"/>
              <a:gd name="T1" fmla="*/ 96449383 h 60"/>
              <a:gd name="T2" fmla="*/ 2147483647 w 67"/>
              <a:gd name="T3" fmla="*/ 0 h 60"/>
              <a:gd name="T4" fmla="*/ 2147483647 w 67"/>
              <a:gd name="T5" fmla="*/ 0 h 60"/>
              <a:gd name="T6" fmla="*/ 2056695422 w 67"/>
              <a:gd name="T7" fmla="*/ 96449383 h 60"/>
              <a:gd name="T8" fmla="*/ 2056695422 w 67"/>
              <a:gd name="T9" fmla="*/ 241119985 h 60"/>
              <a:gd name="T10" fmla="*/ 2147483647 w 67"/>
              <a:gd name="T11" fmla="*/ 675124846 h 60"/>
              <a:gd name="T12" fmla="*/ 2147483647 w 67"/>
              <a:gd name="T13" fmla="*/ 96449383 h 60"/>
              <a:gd name="T14" fmla="*/ 2147483647 w 67"/>
              <a:gd name="T15" fmla="*/ 1494920294 h 60"/>
              <a:gd name="T16" fmla="*/ 1682751421 w 67"/>
              <a:gd name="T17" fmla="*/ 96449383 h 60"/>
              <a:gd name="T18" fmla="*/ 1449038985 w 67"/>
              <a:gd name="T19" fmla="*/ 96449383 h 60"/>
              <a:gd name="T20" fmla="*/ 93487709 w 67"/>
              <a:gd name="T21" fmla="*/ 1494920294 h 60"/>
              <a:gd name="T22" fmla="*/ 93487709 w 67"/>
              <a:gd name="T23" fmla="*/ 1736040279 h 60"/>
              <a:gd name="T24" fmla="*/ 186975419 w 67"/>
              <a:gd name="T25" fmla="*/ 1784261498 h 60"/>
              <a:gd name="T26" fmla="*/ 327200146 w 67"/>
              <a:gd name="T27" fmla="*/ 1736040279 h 60"/>
              <a:gd name="T28" fmla="*/ 1589263712 w 67"/>
              <a:gd name="T29" fmla="*/ 434011806 h 60"/>
              <a:gd name="T30" fmla="*/ 2147483647 w 67"/>
              <a:gd name="T31" fmla="*/ 1736040279 h 60"/>
              <a:gd name="T32" fmla="*/ 2147483647 w 67"/>
              <a:gd name="T33" fmla="*/ 1736040279 h 60"/>
              <a:gd name="T34" fmla="*/ 2147483647 w 67"/>
              <a:gd name="T35" fmla="*/ 1494920294 h 60"/>
              <a:gd name="T36" fmla="*/ 420687855 w 67"/>
              <a:gd name="T37" fmla="*/ 1784261498 h 60"/>
              <a:gd name="T38" fmla="*/ 420687855 w 67"/>
              <a:gd name="T39" fmla="*/ 2147483647 h 60"/>
              <a:gd name="T40" fmla="*/ 607663274 w 67"/>
              <a:gd name="T41" fmla="*/ 2147483647 h 60"/>
              <a:gd name="T42" fmla="*/ 1308807421 w 67"/>
              <a:gd name="T43" fmla="*/ 2147483647 h 60"/>
              <a:gd name="T44" fmla="*/ 1308807421 w 67"/>
              <a:gd name="T45" fmla="*/ 2025381482 h 60"/>
              <a:gd name="T46" fmla="*/ 1355551275 w 67"/>
              <a:gd name="T47" fmla="*/ 1977153319 h 60"/>
              <a:gd name="T48" fmla="*/ 1776239131 w 67"/>
              <a:gd name="T49" fmla="*/ 1977153319 h 60"/>
              <a:gd name="T50" fmla="*/ 1822982985 w 67"/>
              <a:gd name="T51" fmla="*/ 2025381482 h 60"/>
              <a:gd name="T52" fmla="*/ 1822982985 w 67"/>
              <a:gd name="T53" fmla="*/ 2147483647 h 60"/>
              <a:gd name="T54" fmla="*/ 2147483647 w 67"/>
              <a:gd name="T55" fmla="*/ 2147483647 h 60"/>
              <a:gd name="T56" fmla="*/ 2147483647 w 67"/>
              <a:gd name="T57" fmla="*/ 2147483647 h 60"/>
              <a:gd name="T58" fmla="*/ 2147483647 w 67"/>
              <a:gd name="T59" fmla="*/ 1832482717 h 60"/>
              <a:gd name="T60" fmla="*/ 1589263712 w 67"/>
              <a:gd name="T61" fmla="*/ 626903627 h 60"/>
              <a:gd name="T62" fmla="*/ 420687855 w 67"/>
              <a:gd name="T63" fmla="*/ 1784261498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3" name="TextBox 39"/>
          <p:cNvSpPr txBox="1">
            <a:spLocks noChangeArrowheads="1"/>
          </p:cNvSpPr>
          <p:nvPr/>
        </p:nvSpPr>
        <p:spPr bwMode="auto">
          <a:xfrm>
            <a:off x="3999865" y="2063750"/>
            <a:ext cx="6306820" cy="104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8230" tIns="39115" rIns="78230" bIns="39115">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50000"/>
              </a:lnSpc>
            </a:pPr>
            <a:r>
              <a:rPr lang="zh-CN" altLang="en-US" sz="1400" dirty="0">
                <a:solidFill>
                  <a:srgbClr val="0D0D0D"/>
                </a:solidFill>
                <a:latin typeface="+mn-ea"/>
                <a:ea typeface="+mn-ea"/>
              </a:rPr>
              <a:t>在学习了基本方法后，对数据的采集成了第一要务，我们依据视频中的方法，小车在不同的障碍物位置与跑道的内外侧均进行了手柄操控采集数据，除去因为操作失误而导致的撞墙或压线的数据，就得到了初步用于训练的</a:t>
            </a:r>
            <a:r>
              <a:rPr lang="zh-CN" altLang="en-US" sz="1400" dirty="0">
                <a:solidFill>
                  <a:srgbClr val="0D0D0D"/>
                </a:solidFill>
                <a:latin typeface="+mn-ea"/>
                <a:ea typeface="+mn-ea"/>
              </a:rPr>
              <a:t>数据。</a:t>
            </a:r>
            <a:endParaRPr lang="en-US" altLang="zh-CN" sz="1400" dirty="0">
              <a:solidFill>
                <a:srgbClr val="0D0D0D"/>
              </a:solidFill>
              <a:latin typeface="+mn-ea"/>
              <a:ea typeface="+mn-ea"/>
            </a:endParaRPr>
          </a:p>
        </p:txBody>
      </p:sp>
      <p:sp>
        <p:nvSpPr>
          <p:cNvPr id="34" name="TextBox 40"/>
          <p:cNvSpPr txBox="1">
            <a:spLocks noChangeArrowheads="1"/>
          </p:cNvSpPr>
          <p:nvPr/>
        </p:nvSpPr>
        <p:spPr bwMode="auto">
          <a:xfrm>
            <a:off x="3523803" y="1705302"/>
            <a:ext cx="3237132" cy="35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764" tIns="25882" rIns="51764" bIns="25882">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zh-CN" sz="2000" b="1" dirty="0">
                <a:solidFill>
                  <a:srgbClr val="404040"/>
                </a:solidFill>
                <a:latin typeface="+mj-ea"/>
                <a:ea typeface="+mj-ea"/>
              </a:rPr>
              <a:t>（一）</a:t>
            </a:r>
            <a:r>
              <a:rPr lang="zh-CN" altLang="en-US" sz="2000" b="1" dirty="0">
                <a:solidFill>
                  <a:srgbClr val="FF0000"/>
                </a:solidFill>
                <a:latin typeface="+mj-ea"/>
                <a:ea typeface="+mj-ea"/>
              </a:rPr>
              <a:t>数据采集</a:t>
            </a:r>
            <a:endParaRPr lang="zh-CN" altLang="en-US" sz="2000" b="1" dirty="0">
              <a:solidFill>
                <a:srgbClr val="FF0000"/>
              </a:solidFill>
              <a:latin typeface="+mj-ea"/>
              <a:ea typeface="+mj-ea"/>
            </a:endParaRPr>
          </a:p>
        </p:txBody>
      </p:sp>
      <p:sp>
        <p:nvSpPr>
          <p:cNvPr id="35" name="Freeform 1"/>
          <p:cNvSpPr>
            <a:spLocks noChangeArrowheads="1"/>
          </p:cNvSpPr>
          <p:nvPr/>
        </p:nvSpPr>
        <p:spPr bwMode="auto">
          <a:xfrm rot="10800000">
            <a:off x="1335105" y="4915724"/>
            <a:ext cx="2014689" cy="943454"/>
          </a:xfrm>
          <a:custGeom>
            <a:avLst/>
            <a:gdLst>
              <a:gd name="T0" fmla="*/ 260531822 w 7875"/>
              <a:gd name="T1" fmla="*/ 76882102 h 3594"/>
              <a:gd name="T2" fmla="*/ 349238401 w 7875"/>
              <a:gd name="T3" fmla="*/ 0 h 3594"/>
              <a:gd name="T4" fmla="*/ 87331766 w 7875"/>
              <a:gd name="T5" fmla="*/ 0 h 3594"/>
              <a:gd name="T6" fmla="*/ 0 w 7875"/>
              <a:gd name="T7" fmla="*/ 76882102 h 3594"/>
              <a:gd name="T8" fmla="*/ 87331766 w 7875"/>
              <a:gd name="T9" fmla="*/ 152533110 h 3594"/>
              <a:gd name="T10" fmla="*/ 349238401 w 7875"/>
              <a:gd name="T11" fmla="*/ 152533110 h 3594"/>
              <a:gd name="T12" fmla="*/ 260531822 w 7875"/>
              <a:gd name="T13" fmla="*/ 76882102 h 35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gradFill>
            <a:gsLst>
              <a:gs pos="0">
                <a:srgbClr val="01527F">
                  <a:alpha val="83000"/>
                </a:srgbClr>
              </a:gs>
              <a:gs pos="100000">
                <a:srgbClr val="01527F">
                  <a:alpha val="44000"/>
                </a:srgbClr>
              </a:gs>
            </a:gsLst>
            <a:lin ang="2700000" scaled="1"/>
          </a:gradFill>
          <a:ln>
            <a:noFill/>
          </a:ln>
          <a:effectLst>
            <a:outerShdw blurRad="101600" dist="76200" dir="2700000" algn="tl" rotWithShape="0">
              <a:prstClr val="black">
                <a:alpha val="30000"/>
              </a:prstClr>
            </a:outerShdw>
          </a:effectLst>
        </p:spPr>
        <p:txBody>
          <a:bodyPr wrap="none" anchor="ctr"/>
          <a:lstStyle/>
          <a:p>
            <a:endParaRPr lang="zh-CN" altLang="en-US"/>
          </a:p>
        </p:txBody>
      </p:sp>
      <p:pic>
        <p:nvPicPr>
          <p:cNvPr id="36" name="Picture 2"/>
          <p:cNvPicPr>
            <a:picLocks noChangeAspect="1" noChangeArrowheads="1"/>
          </p:cNvPicPr>
          <p:nvPr/>
        </p:nvPicPr>
        <p:blipFill>
          <a:blip r:embed="rId1" cstate="screen"/>
          <a:srcRect/>
          <a:stretch>
            <a:fillRect/>
          </a:stretch>
        </p:blipFill>
        <p:spPr bwMode="auto">
          <a:xfrm>
            <a:off x="2192022" y="5166638"/>
            <a:ext cx="421129" cy="44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44"/>
          <p:cNvSpPr txBox="1">
            <a:spLocks noChangeArrowheads="1"/>
          </p:cNvSpPr>
          <p:nvPr/>
        </p:nvSpPr>
        <p:spPr bwMode="auto">
          <a:xfrm>
            <a:off x="4000166" y="3615311"/>
            <a:ext cx="5999812" cy="104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8230" tIns="39115" rIns="78230" bIns="39115">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50000"/>
              </a:lnSpc>
            </a:pPr>
            <a:r>
              <a:rPr lang="zh-CN" altLang="en-US" sz="1400" dirty="0">
                <a:solidFill>
                  <a:srgbClr val="0D0D0D"/>
                </a:solidFill>
                <a:latin typeface="+mn-ea"/>
                <a:ea typeface="+mn-ea"/>
              </a:rPr>
              <a:t>在采集了足够量数据后，便开始了训练模型，最初由于数据样本采集的不够多，同时没有将失误的数据删除干净，导致训练的模型执行的十分困难，错误频出，不得以只能重新采集数据，制作多个</a:t>
            </a:r>
            <a:r>
              <a:rPr lang="zh-CN" altLang="en-US" sz="1400" dirty="0">
                <a:solidFill>
                  <a:srgbClr val="0D0D0D"/>
                </a:solidFill>
                <a:latin typeface="+mn-ea"/>
                <a:ea typeface="+mn-ea"/>
              </a:rPr>
              <a:t>模型</a:t>
            </a:r>
            <a:endParaRPr lang="zh-CN" altLang="en-US" sz="1400" dirty="0">
              <a:solidFill>
                <a:srgbClr val="0D0D0D"/>
              </a:solidFill>
              <a:latin typeface="+mn-ea"/>
              <a:ea typeface="+mn-ea"/>
            </a:endParaRPr>
          </a:p>
        </p:txBody>
      </p:sp>
      <p:sp>
        <p:nvSpPr>
          <p:cNvPr id="38" name="TextBox 45"/>
          <p:cNvSpPr txBox="1">
            <a:spLocks noChangeArrowheads="1"/>
          </p:cNvSpPr>
          <p:nvPr/>
        </p:nvSpPr>
        <p:spPr bwMode="auto">
          <a:xfrm>
            <a:off x="3523803" y="3269936"/>
            <a:ext cx="3237132" cy="35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764" tIns="25882" rIns="51764" bIns="25882">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zh-CN" sz="2000" b="1" dirty="0">
                <a:solidFill>
                  <a:srgbClr val="404040"/>
                </a:solidFill>
                <a:latin typeface="+mj-ea"/>
                <a:ea typeface="+mj-ea"/>
              </a:rPr>
              <a:t>（</a:t>
            </a:r>
            <a:r>
              <a:rPr lang="zh-CN" altLang="en-US" sz="2000" b="1" dirty="0">
                <a:solidFill>
                  <a:srgbClr val="404040"/>
                </a:solidFill>
                <a:latin typeface="+mj-ea"/>
                <a:ea typeface="+mj-ea"/>
              </a:rPr>
              <a:t>二</a:t>
            </a:r>
            <a:r>
              <a:rPr lang="zh-CN" altLang="zh-CN" sz="2000" b="1" dirty="0">
                <a:solidFill>
                  <a:srgbClr val="404040"/>
                </a:solidFill>
                <a:latin typeface="+mj-ea"/>
                <a:ea typeface="+mj-ea"/>
              </a:rPr>
              <a:t>）</a:t>
            </a:r>
            <a:r>
              <a:rPr lang="zh-CN" altLang="en-US" sz="2000" b="1" dirty="0">
                <a:solidFill>
                  <a:srgbClr val="FF0000"/>
                </a:solidFill>
                <a:latin typeface="+mj-ea"/>
                <a:ea typeface="+mj-ea"/>
              </a:rPr>
              <a:t>训练</a:t>
            </a:r>
            <a:r>
              <a:rPr lang="zh-CN" altLang="en-US" sz="2000" b="1" dirty="0">
                <a:solidFill>
                  <a:srgbClr val="FF0000"/>
                </a:solidFill>
                <a:latin typeface="+mj-ea"/>
                <a:ea typeface="+mj-ea"/>
              </a:rPr>
              <a:t>模型</a:t>
            </a:r>
            <a:endParaRPr lang="zh-CN" altLang="en-US" sz="2000" b="1" dirty="0">
              <a:solidFill>
                <a:srgbClr val="FF0000"/>
              </a:solidFill>
              <a:latin typeface="+mj-ea"/>
              <a:ea typeface="+mj-ea"/>
            </a:endParaRPr>
          </a:p>
        </p:txBody>
      </p:sp>
      <p:sp>
        <p:nvSpPr>
          <p:cNvPr id="39" name="TextBox 46"/>
          <p:cNvSpPr txBox="1">
            <a:spLocks noChangeArrowheads="1"/>
          </p:cNvSpPr>
          <p:nvPr/>
        </p:nvSpPr>
        <p:spPr bwMode="auto">
          <a:xfrm>
            <a:off x="4000166" y="5257015"/>
            <a:ext cx="5999812" cy="72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8230" tIns="39115" rIns="78230" bIns="39115">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50000"/>
              </a:lnSpc>
            </a:pPr>
            <a:r>
              <a:rPr lang="en-US" altLang="zh-CN" sz="1400" dirty="0">
                <a:solidFill>
                  <a:srgbClr val="0D0D0D"/>
                </a:solidFill>
                <a:latin typeface="+mn-ea"/>
                <a:ea typeface="+mn-ea"/>
              </a:rPr>
              <a:t>采集了大量数据并且训练出的模型仍然会有不完美的地方，于是便针对失误的地方局部采集数据，叠加</a:t>
            </a:r>
            <a:r>
              <a:rPr lang="zh-CN" altLang="en-US" sz="1400" dirty="0">
                <a:solidFill>
                  <a:srgbClr val="0D0D0D"/>
                </a:solidFill>
                <a:latin typeface="+mn-ea"/>
                <a:ea typeface="+mn-ea"/>
              </a:rPr>
              <a:t>多个模型</a:t>
            </a:r>
            <a:r>
              <a:rPr lang="en-US" altLang="zh-CN" sz="1400" dirty="0">
                <a:solidFill>
                  <a:srgbClr val="0D0D0D"/>
                </a:solidFill>
                <a:latin typeface="+mn-ea"/>
                <a:ea typeface="+mn-ea"/>
              </a:rPr>
              <a:t>，最终得到满意的模型。</a:t>
            </a:r>
            <a:endParaRPr lang="en-US" altLang="zh-CN" sz="1400" dirty="0">
              <a:solidFill>
                <a:srgbClr val="0D0D0D"/>
              </a:solidFill>
              <a:latin typeface="+mn-ea"/>
              <a:ea typeface="+mn-ea"/>
            </a:endParaRPr>
          </a:p>
        </p:txBody>
      </p:sp>
      <p:sp>
        <p:nvSpPr>
          <p:cNvPr id="40" name="TextBox 47"/>
          <p:cNvSpPr txBox="1">
            <a:spLocks noChangeArrowheads="1"/>
          </p:cNvSpPr>
          <p:nvPr/>
        </p:nvSpPr>
        <p:spPr bwMode="auto">
          <a:xfrm>
            <a:off x="3523803" y="4899244"/>
            <a:ext cx="3237132" cy="35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764" tIns="25882" rIns="51764" bIns="25882">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zh-CN" sz="2000" b="1" dirty="0">
                <a:solidFill>
                  <a:srgbClr val="404040"/>
                </a:solidFill>
                <a:latin typeface="+mj-ea"/>
                <a:ea typeface="+mj-ea"/>
              </a:rPr>
              <a:t>（</a:t>
            </a:r>
            <a:r>
              <a:rPr lang="zh-CN" altLang="en-US" sz="2000" b="1" dirty="0">
                <a:solidFill>
                  <a:srgbClr val="404040"/>
                </a:solidFill>
                <a:latin typeface="+mj-ea"/>
                <a:ea typeface="+mj-ea"/>
              </a:rPr>
              <a:t>三</a:t>
            </a:r>
            <a:r>
              <a:rPr lang="zh-CN" altLang="zh-CN" sz="2000" b="1" dirty="0">
                <a:solidFill>
                  <a:srgbClr val="404040"/>
                </a:solidFill>
                <a:latin typeface="+mj-ea"/>
                <a:ea typeface="+mj-ea"/>
              </a:rPr>
              <a:t>）</a:t>
            </a:r>
            <a:r>
              <a:rPr lang="zh-CN" altLang="zh-CN" sz="2000" b="1" dirty="0">
                <a:solidFill>
                  <a:srgbClr val="FF0000"/>
                </a:solidFill>
                <a:latin typeface="+mj-ea"/>
                <a:ea typeface="+mj-ea"/>
              </a:rPr>
              <a:t>修正</a:t>
            </a:r>
            <a:r>
              <a:rPr lang="zh-CN" altLang="en-US" sz="2000" b="1" dirty="0">
                <a:solidFill>
                  <a:srgbClr val="FF0000"/>
                </a:solidFill>
                <a:latin typeface="+mj-ea"/>
                <a:ea typeface="+mj-ea"/>
              </a:rPr>
              <a:t>模型</a:t>
            </a:r>
            <a:endParaRPr lang="zh-CN" altLang="en-US" sz="2000" b="1" dirty="0">
              <a:solidFill>
                <a:srgbClr val="FF0000"/>
              </a:solidFill>
              <a:latin typeface="+mj-ea"/>
              <a:ea typeface="+mj-ea"/>
            </a:endParaRPr>
          </a:p>
        </p:txBody>
      </p:sp>
      <p:sp>
        <p:nvSpPr>
          <p:cNvPr id="41" name="Freeform 1"/>
          <p:cNvSpPr>
            <a:spLocks noChangeArrowheads="1"/>
          </p:cNvSpPr>
          <p:nvPr/>
        </p:nvSpPr>
        <p:spPr bwMode="auto">
          <a:xfrm rot="10800000">
            <a:off x="1335105" y="3388735"/>
            <a:ext cx="2014689" cy="943453"/>
          </a:xfrm>
          <a:custGeom>
            <a:avLst/>
            <a:gdLst>
              <a:gd name="T0" fmla="*/ 2147483647 w 7875"/>
              <a:gd name="T1" fmla="*/ 1102871697 h 3594"/>
              <a:gd name="T2" fmla="*/ 2147483647 w 7875"/>
              <a:gd name="T3" fmla="*/ 0 h 3594"/>
              <a:gd name="T4" fmla="*/ 1199687158 w 7875"/>
              <a:gd name="T5" fmla="*/ 0 h 3594"/>
              <a:gd name="T6" fmla="*/ 0 w 7875"/>
              <a:gd name="T7" fmla="*/ 1102871697 h 3594"/>
              <a:gd name="T8" fmla="*/ 1199687158 w 7875"/>
              <a:gd name="T9" fmla="*/ 2147483647 h 3594"/>
              <a:gd name="T10" fmla="*/ 2147483647 w 7875"/>
              <a:gd name="T11" fmla="*/ 2147483647 h 3594"/>
              <a:gd name="T12" fmla="*/ 2147483647 w 7875"/>
              <a:gd name="T13" fmla="*/ 1102871697 h 35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gradFill>
            <a:gsLst>
              <a:gs pos="0">
                <a:srgbClr val="01527F">
                  <a:alpha val="83000"/>
                </a:srgbClr>
              </a:gs>
              <a:gs pos="100000">
                <a:srgbClr val="01527F">
                  <a:alpha val="44000"/>
                </a:srgbClr>
              </a:gs>
            </a:gsLst>
            <a:lin ang="2700000" scaled="1"/>
          </a:gradFill>
          <a:ln>
            <a:noFill/>
          </a:ln>
          <a:effectLst>
            <a:outerShdw blurRad="101600" dist="76200" dir="2700000" algn="tl" rotWithShape="0">
              <a:prstClr val="black">
                <a:alpha val="30000"/>
              </a:prstClr>
            </a:outerShdw>
          </a:effectLst>
        </p:spPr>
        <p:txBody>
          <a:bodyPr wrap="none" anchor="ctr"/>
          <a:lstStyle/>
          <a:p>
            <a:endParaRPr lang="zh-CN" altLang="en-US"/>
          </a:p>
        </p:txBody>
      </p:sp>
      <p:grpSp>
        <p:nvGrpSpPr>
          <p:cNvPr id="42" name="Group 2"/>
          <p:cNvGrpSpPr/>
          <p:nvPr/>
        </p:nvGrpSpPr>
        <p:grpSpPr bwMode="auto">
          <a:xfrm>
            <a:off x="2042878" y="3478658"/>
            <a:ext cx="624867" cy="635167"/>
            <a:chOff x="1569458" y="688424"/>
            <a:chExt cx="334962" cy="331788"/>
          </a:xfrm>
          <a:solidFill>
            <a:schemeClr val="bg1"/>
          </a:solidFill>
        </p:grpSpPr>
        <p:sp>
          <p:nvSpPr>
            <p:cNvPr id="43" name="Freeform 11"/>
            <p:cNvSpPr>
              <a:spLocks noChangeArrowheads="1"/>
            </p:cNvSpPr>
            <p:nvPr/>
          </p:nvSpPr>
          <p:spPr bwMode="auto">
            <a:xfrm>
              <a:off x="1587500" y="901699"/>
              <a:ext cx="42863" cy="77788"/>
            </a:xfrm>
            <a:custGeom>
              <a:avLst/>
              <a:gdLst>
                <a:gd name="T0" fmla="*/ 0 w 118"/>
                <a:gd name="T1" fmla="*/ 183 h 218"/>
                <a:gd name="T2" fmla="*/ 25 w 118"/>
                <a:gd name="T3" fmla="*/ 217 h 218"/>
                <a:gd name="T4" fmla="*/ 84 w 118"/>
                <a:gd name="T5" fmla="*/ 217 h 218"/>
                <a:gd name="T6" fmla="*/ 117 w 118"/>
                <a:gd name="T7" fmla="*/ 183 h 218"/>
                <a:gd name="T8" fmla="*/ 117 w 118"/>
                <a:gd name="T9" fmla="*/ 0 h 218"/>
                <a:gd name="T10" fmla="*/ 17 w 118"/>
                <a:gd name="T11" fmla="*/ 91 h 218"/>
                <a:gd name="T12" fmla="*/ 0 w 118"/>
                <a:gd name="T13" fmla="*/ 75 h 218"/>
                <a:gd name="T14" fmla="*/ 0 w 118"/>
                <a:gd name="T15" fmla="*/ 183 h 218"/>
                <a:gd name="T16" fmla="*/ 0 w 118"/>
                <a:gd name="T17" fmla="*/ 183 h 218"/>
                <a:gd name="T18" fmla="*/ 0 w 118"/>
                <a:gd name="T19" fmla="*/ 18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18">
                  <a:moveTo>
                    <a:pt x="0" y="183"/>
                  </a:moveTo>
                  <a:cubicBezTo>
                    <a:pt x="0" y="200"/>
                    <a:pt x="8" y="217"/>
                    <a:pt x="25" y="217"/>
                  </a:cubicBezTo>
                  <a:cubicBezTo>
                    <a:pt x="84" y="217"/>
                    <a:pt x="84" y="217"/>
                    <a:pt x="84" y="217"/>
                  </a:cubicBezTo>
                  <a:cubicBezTo>
                    <a:pt x="100" y="217"/>
                    <a:pt x="117" y="200"/>
                    <a:pt x="117" y="183"/>
                  </a:cubicBezTo>
                  <a:cubicBezTo>
                    <a:pt x="117" y="0"/>
                    <a:pt x="117" y="0"/>
                    <a:pt x="117" y="0"/>
                  </a:cubicBezTo>
                  <a:cubicBezTo>
                    <a:pt x="17" y="91"/>
                    <a:pt x="17" y="91"/>
                    <a:pt x="17" y="91"/>
                  </a:cubicBezTo>
                  <a:cubicBezTo>
                    <a:pt x="0" y="75"/>
                    <a:pt x="0" y="75"/>
                    <a:pt x="0" y="75"/>
                  </a:cubicBezTo>
                  <a:lnTo>
                    <a:pt x="0" y="183"/>
                  </a:lnTo>
                  <a:close/>
                  <a:moveTo>
                    <a:pt x="0" y="183"/>
                  </a:moveTo>
                  <a:lnTo>
                    <a:pt x="0" y="18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fontAlgn="auto" hangingPunct="1">
                <a:defRPr/>
              </a:pPr>
              <a:endParaRPr lang="en-US" noProof="1">
                <a:latin typeface="微软雅黑" panose="020B0503020204020204" pitchFamily="34" charset="-122"/>
                <a:ea typeface="微软雅黑" panose="020B0503020204020204" pitchFamily="34" charset="-122"/>
              </a:endParaRPr>
            </a:p>
          </p:txBody>
        </p:sp>
        <p:sp>
          <p:nvSpPr>
            <p:cNvPr id="44" name="Freeform 12"/>
            <p:cNvSpPr>
              <a:spLocks noChangeArrowheads="1"/>
            </p:cNvSpPr>
            <p:nvPr/>
          </p:nvSpPr>
          <p:spPr bwMode="auto">
            <a:xfrm>
              <a:off x="1657350" y="858837"/>
              <a:ext cx="42863" cy="120650"/>
            </a:xfrm>
            <a:custGeom>
              <a:avLst/>
              <a:gdLst>
                <a:gd name="T0" fmla="*/ 0 w 118"/>
                <a:gd name="T1" fmla="*/ 301 h 336"/>
                <a:gd name="T2" fmla="*/ 34 w 118"/>
                <a:gd name="T3" fmla="*/ 335 h 336"/>
                <a:gd name="T4" fmla="*/ 84 w 118"/>
                <a:gd name="T5" fmla="*/ 335 h 336"/>
                <a:gd name="T6" fmla="*/ 117 w 118"/>
                <a:gd name="T7" fmla="*/ 301 h 336"/>
                <a:gd name="T8" fmla="*/ 117 w 118"/>
                <a:gd name="T9" fmla="*/ 76 h 336"/>
                <a:gd name="T10" fmla="*/ 42 w 118"/>
                <a:gd name="T11" fmla="*/ 0 h 336"/>
                <a:gd name="T12" fmla="*/ 0 w 118"/>
                <a:gd name="T13" fmla="*/ 42 h 336"/>
                <a:gd name="T14" fmla="*/ 0 w 118"/>
                <a:gd name="T15" fmla="*/ 301 h 336"/>
                <a:gd name="T16" fmla="*/ 0 w 118"/>
                <a:gd name="T17" fmla="*/ 301 h 336"/>
                <a:gd name="T18" fmla="*/ 0 w 118"/>
                <a:gd name="T19" fmla="*/ 30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336">
                  <a:moveTo>
                    <a:pt x="0" y="301"/>
                  </a:moveTo>
                  <a:cubicBezTo>
                    <a:pt x="0" y="318"/>
                    <a:pt x="17" y="335"/>
                    <a:pt x="34" y="335"/>
                  </a:cubicBezTo>
                  <a:cubicBezTo>
                    <a:pt x="84" y="335"/>
                    <a:pt x="84" y="335"/>
                    <a:pt x="84" y="335"/>
                  </a:cubicBezTo>
                  <a:cubicBezTo>
                    <a:pt x="101" y="335"/>
                    <a:pt x="117" y="318"/>
                    <a:pt x="117" y="301"/>
                  </a:cubicBezTo>
                  <a:cubicBezTo>
                    <a:pt x="117" y="76"/>
                    <a:pt x="117" y="76"/>
                    <a:pt x="117" y="76"/>
                  </a:cubicBezTo>
                  <a:cubicBezTo>
                    <a:pt x="42" y="0"/>
                    <a:pt x="42" y="0"/>
                    <a:pt x="42" y="0"/>
                  </a:cubicBezTo>
                  <a:cubicBezTo>
                    <a:pt x="0" y="42"/>
                    <a:pt x="0" y="42"/>
                    <a:pt x="0" y="42"/>
                  </a:cubicBezTo>
                  <a:lnTo>
                    <a:pt x="0" y="301"/>
                  </a:lnTo>
                  <a:close/>
                  <a:moveTo>
                    <a:pt x="0" y="301"/>
                  </a:moveTo>
                  <a:lnTo>
                    <a:pt x="0" y="3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fontAlgn="auto" hangingPunct="1">
                <a:defRPr/>
              </a:pPr>
              <a:endParaRPr lang="en-US" noProof="1">
                <a:latin typeface="微软雅黑" panose="020B0503020204020204" pitchFamily="34" charset="-122"/>
                <a:ea typeface="微软雅黑" panose="020B0503020204020204" pitchFamily="34" charset="-122"/>
              </a:endParaRPr>
            </a:p>
          </p:txBody>
        </p:sp>
        <p:sp>
          <p:nvSpPr>
            <p:cNvPr id="45" name="Freeform 13"/>
            <p:cNvSpPr>
              <a:spLocks noChangeArrowheads="1"/>
            </p:cNvSpPr>
            <p:nvPr/>
          </p:nvSpPr>
          <p:spPr bwMode="auto">
            <a:xfrm>
              <a:off x="1727200" y="858837"/>
              <a:ext cx="42863" cy="120650"/>
            </a:xfrm>
            <a:custGeom>
              <a:avLst/>
              <a:gdLst>
                <a:gd name="T0" fmla="*/ 92 w 118"/>
                <a:gd name="T1" fmla="*/ 335 h 336"/>
                <a:gd name="T2" fmla="*/ 117 w 118"/>
                <a:gd name="T3" fmla="*/ 301 h 336"/>
                <a:gd name="T4" fmla="*/ 117 w 118"/>
                <a:gd name="T5" fmla="*/ 0 h 336"/>
                <a:gd name="T6" fmla="*/ 0 w 118"/>
                <a:gd name="T7" fmla="*/ 118 h 336"/>
                <a:gd name="T8" fmla="*/ 0 w 118"/>
                <a:gd name="T9" fmla="*/ 301 h 336"/>
                <a:gd name="T10" fmla="*/ 33 w 118"/>
                <a:gd name="T11" fmla="*/ 335 h 336"/>
                <a:gd name="T12" fmla="*/ 92 w 118"/>
                <a:gd name="T13" fmla="*/ 335 h 336"/>
                <a:gd name="T14" fmla="*/ 92 w 118"/>
                <a:gd name="T15" fmla="*/ 335 h 336"/>
                <a:gd name="T16" fmla="*/ 92 w 118"/>
                <a:gd name="T17" fmla="*/ 3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6">
                  <a:moveTo>
                    <a:pt x="92" y="335"/>
                  </a:moveTo>
                  <a:cubicBezTo>
                    <a:pt x="108" y="335"/>
                    <a:pt x="117" y="318"/>
                    <a:pt x="117" y="301"/>
                  </a:cubicBezTo>
                  <a:cubicBezTo>
                    <a:pt x="117" y="0"/>
                    <a:pt x="117" y="0"/>
                    <a:pt x="117" y="0"/>
                  </a:cubicBezTo>
                  <a:cubicBezTo>
                    <a:pt x="0" y="118"/>
                    <a:pt x="0" y="118"/>
                    <a:pt x="0" y="118"/>
                  </a:cubicBezTo>
                  <a:cubicBezTo>
                    <a:pt x="0" y="301"/>
                    <a:pt x="0" y="301"/>
                    <a:pt x="0" y="301"/>
                  </a:cubicBezTo>
                  <a:cubicBezTo>
                    <a:pt x="0" y="318"/>
                    <a:pt x="16" y="335"/>
                    <a:pt x="33" y="335"/>
                  </a:cubicBezTo>
                  <a:lnTo>
                    <a:pt x="92" y="335"/>
                  </a:lnTo>
                  <a:close/>
                  <a:moveTo>
                    <a:pt x="92" y="335"/>
                  </a:moveTo>
                  <a:lnTo>
                    <a:pt x="92" y="335"/>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fontAlgn="auto" hangingPunct="1">
                <a:defRPr/>
              </a:pPr>
              <a:endParaRPr lang="en-US" noProof="1">
                <a:latin typeface="微软雅黑" panose="020B0503020204020204" pitchFamily="34" charset="-122"/>
                <a:ea typeface="微软雅黑" panose="020B0503020204020204" pitchFamily="34" charset="-122"/>
              </a:endParaRPr>
            </a:p>
          </p:txBody>
        </p:sp>
        <p:sp>
          <p:nvSpPr>
            <p:cNvPr id="46" name="Freeform 14"/>
            <p:cNvSpPr>
              <a:spLocks noChangeArrowheads="1"/>
            </p:cNvSpPr>
            <p:nvPr/>
          </p:nvSpPr>
          <p:spPr bwMode="auto">
            <a:xfrm>
              <a:off x="1795463" y="817562"/>
              <a:ext cx="46037" cy="163512"/>
            </a:xfrm>
            <a:custGeom>
              <a:avLst/>
              <a:gdLst>
                <a:gd name="T0" fmla="*/ 0 w 126"/>
                <a:gd name="T1" fmla="*/ 41 h 452"/>
                <a:gd name="T2" fmla="*/ 0 w 126"/>
                <a:gd name="T3" fmla="*/ 417 h 452"/>
                <a:gd name="T4" fmla="*/ 33 w 126"/>
                <a:gd name="T5" fmla="*/ 451 h 452"/>
                <a:gd name="T6" fmla="*/ 92 w 126"/>
                <a:gd name="T7" fmla="*/ 451 h 452"/>
                <a:gd name="T8" fmla="*/ 125 w 126"/>
                <a:gd name="T9" fmla="*/ 417 h 452"/>
                <a:gd name="T10" fmla="*/ 125 w 126"/>
                <a:gd name="T11" fmla="*/ 66 h 452"/>
                <a:gd name="T12" fmla="*/ 50 w 126"/>
                <a:gd name="T13" fmla="*/ 0 h 452"/>
                <a:gd name="T14" fmla="*/ 0 w 126"/>
                <a:gd name="T15" fmla="*/ 41 h 452"/>
                <a:gd name="T16" fmla="*/ 0 w 126"/>
                <a:gd name="T17" fmla="*/ 41 h 452"/>
                <a:gd name="T18" fmla="*/ 0 w 126"/>
                <a:gd name="T19" fmla="*/ 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52">
                  <a:moveTo>
                    <a:pt x="0" y="41"/>
                  </a:moveTo>
                  <a:cubicBezTo>
                    <a:pt x="0" y="417"/>
                    <a:pt x="0" y="417"/>
                    <a:pt x="0" y="417"/>
                  </a:cubicBezTo>
                  <a:cubicBezTo>
                    <a:pt x="0" y="434"/>
                    <a:pt x="17" y="451"/>
                    <a:pt x="33" y="451"/>
                  </a:cubicBezTo>
                  <a:cubicBezTo>
                    <a:pt x="92" y="451"/>
                    <a:pt x="92" y="451"/>
                    <a:pt x="92" y="451"/>
                  </a:cubicBezTo>
                  <a:cubicBezTo>
                    <a:pt x="109" y="451"/>
                    <a:pt x="125" y="434"/>
                    <a:pt x="125" y="417"/>
                  </a:cubicBezTo>
                  <a:cubicBezTo>
                    <a:pt x="125" y="66"/>
                    <a:pt x="125" y="66"/>
                    <a:pt x="125" y="66"/>
                  </a:cubicBezTo>
                  <a:cubicBezTo>
                    <a:pt x="50" y="0"/>
                    <a:pt x="50" y="0"/>
                    <a:pt x="50" y="0"/>
                  </a:cubicBezTo>
                  <a:lnTo>
                    <a:pt x="0" y="41"/>
                  </a:lnTo>
                  <a:close/>
                  <a:moveTo>
                    <a:pt x="0" y="41"/>
                  </a:moveTo>
                  <a:lnTo>
                    <a:pt x="0" y="4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fontAlgn="auto" hangingPunct="1">
                <a:defRPr/>
              </a:pPr>
              <a:endParaRPr lang="en-US" noProof="1">
                <a:latin typeface="微软雅黑" panose="020B0503020204020204" pitchFamily="34" charset="-122"/>
                <a:ea typeface="微软雅黑" panose="020B0503020204020204" pitchFamily="34" charset="-122"/>
              </a:endParaRPr>
            </a:p>
          </p:txBody>
        </p:sp>
        <p:sp>
          <p:nvSpPr>
            <p:cNvPr id="47" name="Freeform 15"/>
            <p:cNvSpPr>
              <a:spLocks noChangeArrowheads="1"/>
            </p:cNvSpPr>
            <p:nvPr/>
          </p:nvSpPr>
          <p:spPr bwMode="auto">
            <a:xfrm>
              <a:off x="1576388" y="744537"/>
              <a:ext cx="261937" cy="163512"/>
            </a:xfrm>
            <a:custGeom>
              <a:avLst/>
              <a:gdLst>
                <a:gd name="T0" fmla="*/ 234 w 728"/>
                <a:gd name="T1" fmla="*/ 284 h 452"/>
                <a:gd name="T2" fmla="*/ 292 w 728"/>
                <a:gd name="T3" fmla="*/ 284 h 452"/>
                <a:gd name="T4" fmla="*/ 359 w 728"/>
                <a:gd name="T5" fmla="*/ 351 h 452"/>
                <a:gd name="T6" fmla="*/ 401 w 728"/>
                <a:gd name="T7" fmla="*/ 368 h 452"/>
                <a:gd name="T8" fmla="*/ 434 w 728"/>
                <a:gd name="T9" fmla="*/ 351 h 452"/>
                <a:gd name="T10" fmla="*/ 660 w 728"/>
                <a:gd name="T11" fmla="*/ 134 h 452"/>
                <a:gd name="T12" fmla="*/ 694 w 728"/>
                <a:gd name="T13" fmla="*/ 167 h 452"/>
                <a:gd name="T14" fmla="*/ 710 w 728"/>
                <a:gd name="T15" fmla="*/ 175 h 452"/>
                <a:gd name="T16" fmla="*/ 727 w 728"/>
                <a:gd name="T17" fmla="*/ 159 h 452"/>
                <a:gd name="T18" fmla="*/ 727 w 728"/>
                <a:gd name="T19" fmla="*/ 33 h 452"/>
                <a:gd name="T20" fmla="*/ 719 w 728"/>
                <a:gd name="T21" fmla="*/ 8 h 452"/>
                <a:gd name="T22" fmla="*/ 694 w 728"/>
                <a:gd name="T23" fmla="*/ 0 h 452"/>
                <a:gd name="T24" fmla="*/ 568 w 728"/>
                <a:gd name="T25" fmla="*/ 0 h 452"/>
                <a:gd name="T26" fmla="*/ 551 w 728"/>
                <a:gd name="T27" fmla="*/ 8 h 452"/>
                <a:gd name="T28" fmla="*/ 551 w 728"/>
                <a:gd name="T29" fmla="*/ 33 h 452"/>
                <a:gd name="T30" fmla="*/ 585 w 728"/>
                <a:gd name="T31" fmla="*/ 58 h 452"/>
                <a:gd name="T32" fmla="*/ 426 w 728"/>
                <a:gd name="T33" fmla="*/ 217 h 452"/>
                <a:gd name="T34" fmla="*/ 401 w 728"/>
                <a:gd name="T35" fmla="*/ 225 h 452"/>
                <a:gd name="T36" fmla="*/ 368 w 728"/>
                <a:gd name="T37" fmla="*/ 217 h 452"/>
                <a:gd name="T38" fmla="*/ 292 w 728"/>
                <a:gd name="T39" fmla="*/ 142 h 452"/>
                <a:gd name="T40" fmla="*/ 234 w 728"/>
                <a:gd name="T41" fmla="*/ 142 h 452"/>
                <a:gd name="T42" fmla="*/ 8 w 728"/>
                <a:gd name="T43" fmla="*/ 359 h 452"/>
                <a:gd name="T44" fmla="*/ 0 w 728"/>
                <a:gd name="T45" fmla="*/ 393 h 452"/>
                <a:gd name="T46" fmla="*/ 8 w 728"/>
                <a:gd name="T47" fmla="*/ 426 h 452"/>
                <a:gd name="T48" fmla="*/ 25 w 728"/>
                <a:gd name="T49" fmla="*/ 435 h 452"/>
                <a:gd name="T50" fmla="*/ 83 w 728"/>
                <a:gd name="T51" fmla="*/ 435 h 452"/>
                <a:gd name="T52" fmla="*/ 234 w 728"/>
                <a:gd name="T53" fmla="*/ 284 h 452"/>
                <a:gd name="T54" fmla="*/ 234 w 728"/>
                <a:gd name="T55" fmla="*/ 284 h 452"/>
                <a:gd name="T56" fmla="*/ 234 w 728"/>
                <a:gd name="T57" fmla="*/ 2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452">
                  <a:moveTo>
                    <a:pt x="234" y="284"/>
                  </a:moveTo>
                  <a:cubicBezTo>
                    <a:pt x="250" y="267"/>
                    <a:pt x="276" y="267"/>
                    <a:pt x="292" y="284"/>
                  </a:cubicBezTo>
                  <a:cubicBezTo>
                    <a:pt x="359" y="351"/>
                    <a:pt x="359" y="351"/>
                    <a:pt x="359" y="351"/>
                  </a:cubicBezTo>
                  <a:cubicBezTo>
                    <a:pt x="376" y="368"/>
                    <a:pt x="384" y="368"/>
                    <a:pt x="401" y="368"/>
                  </a:cubicBezTo>
                  <a:cubicBezTo>
                    <a:pt x="418" y="368"/>
                    <a:pt x="426" y="368"/>
                    <a:pt x="434" y="351"/>
                  </a:cubicBezTo>
                  <a:cubicBezTo>
                    <a:pt x="660" y="134"/>
                    <a:pt x="660" y="134"/>
                    <a:pt x="660" y="134"/>
                  </a:cubicBezTo>
                  <a:cubicBezTo>
                    <a:pt x="694" y="167"/>
                    <a:pt x="694" y="167"/>
                    <a:pt x="694" y="167"/>
                  </a:cubicBezTo>
                  <a:cubicBezTo>
                    <a:pt x="702" y="175"/>
                    <a:pt x="710" y="175"/>
                    <a:pt x="710" y="175"/>
                  </a:cubicBezTo>
                  <a:cubicBezTo>
                    <a:pt x="719" y="175"/>
                    <a:pt x="727" y="167"/>
                    <a:pt x="727" y="159"/>
                  </a:cubicBezTo>
                  <a:cubicBezTo>
                    <a:pt x="727" y="33"/>
                    <a:pt x="727" y="33"/>
                    <a:pt x="727" y="33"/>
                  </a:cubicBezTo>
                  <a:cubicBezTo>
                    <a:pt x="727" y="25"/>
                    <a:pt x="727" y="16"/>
                    <a:pt x="719" y="8"/>
                  </a:cubicBezTo>
                  <a:cubicBezTo>
                    <a:pt x="710" y="0"/>
                    <a:pt x="702" y="0"/>
                    <a:pt x="694" y="0"/>
                  </a:cubicBezTo>
                  <a:cubicBezTo>
                    <a:pt x="568" y="0"/>
                    <a:pt x="568" y="0"/>
                    <a:pt x="568" y="0"/>
                  </a:cubicBezTo>
                  <a:cubicBezTo>
                    <a:pt x="560" y="0"/>
                    <a:pt x="551" y="0"/>
                    <a:pt x="551" y="8"/>
                  </a:cubicBezTo>
                  <a:cubicBezTo>
                    <a:pt x="543" y="16"/>
                    <a:pt x="551" y="25"/>
                    <a:pt x="551" y="33"/>
                  </a:cubicBezTo>
                  <a:cubicBezTo>
                    <a:pt x="585" y="58"/>
                    <a:pt x="585" y="58"/>
                    <a:pt x="585" y="58"/>
                  </a:cubicBezTo>
                  <a:cubicBezTo>
                    <a:pt x="426" y="217"/>
                    <a:pt x="426" y="217"/>
                    <a:pt x="426" y="217"/>
                  </a:cubicBezTo>
                  <a:cubicBezTo>
                    <a:pt x="426" y="225"/>
                    <a:pt x="409" y="225"/>
                    <a:pt x="401" y="225"/>
                  </a:cubicBezTo>
                  <a:cubicBezTo>
                    <a:pt x="393" y="225"/>
                    <a:pt x="376" y="225"/>
                    <a:pt x="368" y="217"/>
                  </a:cubicBezTo>
                  <a:cubicBezTo>
                    <a:pt x="292" y="142"/>
                    <a:pt x="292" y="142"/>
                    <a:pt x="292" y="142"/>
                  </a:cubicBezTo>
                  <a:cubicBezTo>
                    <a:pt x="276" y="125"/>
                    <a:pt x="250" y="125"/>
                    <a:pt x="234" y="142"/>
                  </a:cubicBezTo>
                  <a:cubicBezTo>
                    <a:pt x="8" y="359"/>
                    <a:pt x="8" y="359"/>
                    <a:pt x="8" y="359"/>
                  </a:cubicBezTo>
                  <a:cubicBezTo>
                    <a:pt x="0" y="368"/>
                    <a:pt x="0" y="384"/>
                    <a:pt x="0" y="393"/>
                  </a:cubicBezTo>
                  <a:cubicBezTo>
                    <a:pt x="0" y="410"/>
                    <a:pt x="0" y="418"/>
                    <a:pt x="8" y="426"/>
                  </a:cubicBezTo>
                  <a:cubicBezTo>
                    <a:pt x="25" y="435"/>
                    <a:pt x="25" y="435"/>
                    <a:pt x="25" y="435"/>
                  </a:cubicBezTo>
                  <a:cubicBezTo>
                    <a:pt x="41" y="451"/>
                    <a:pt x="67" y="451"/>
                    <a:pt x="83" y="435"/>
                  </a:cubicBezTo>
                  <a:lnTo>
                    <a:pt x="234" y="284"/>
                  </a:lnTo>
                  <a:close/>
                  <a:moveTo>
                    <a:pt x="234" y="284"/>
                  </a:moveTo>
                  <a:lnTo>
                    <a:pt x="234" y="2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fontAlgn="auto" hangingPunct="1">
                <a:defRPr/>
              </a:pPr>
              <a:endParaRPr lang="en-US" noProof="1">
                <a:latin typeface="微软雅黑" panose="020B0503020204020204" pitchFamily="34" charset="-122"/>
                <a:ea typeface="微软雅黑" panose="020B0503020204020204" pitchFamily="34" charset="-122"/>
              </a:endParaRPr>
            </a:p>
          </p:txBody>
        </p:sp>
        <p:sp>
          <p:nvSpPr>
            <p:cNvPr id="48" name="Freeform 16"/>
            <p:cNvSpPr>
              <a:spLocks noChangeArrowheads="1"/>
            </p:cNvSpPr>
            <p:nvPr/>
          </p:nvSpPr>
          <p:spPr bwMode="auto">
            <a:xfrm>
              <a:off x="1569458" y="688424"/>
              <a:ext cx="334962" cy="331788"/>
            </a:xfrm>
            <a:custGeom>
              <a:avLst/>
              <a:gdLst>
                <a:gd name="T0" fmla="*/ 887 w 929"/>
                <a:gd name="T1" fmla="*/ 0 h 921"/>
                <a:gd name="T2" fmla="*/ 836 w 929"/>
                <a:gd name="T3" fmla="*/ 50 h 921"/>
                <a:gd name="T4" fmla="*/ 836 w 929"/>
                <a:gd name="T5" fmla="*/ 837 h 921"/>
                <a:gd name="T6" fmla="*/ 51 w 929"/>
                <a:gd name="T7" fmla="*/ 837 h 921"/>
                <a:gd name="T8" fmla="*/ 0 w 929"/>
                <a:gd name="T9" fmla="*/ 878 h 921"/>
                <a:gd name="T10" fmla="*/ 51 w 929"/>
                <a:gd name="T11" fmla="*/ 920 h 921"/>
                <a:gd name="T12" fmla="*/ 887 w 929"/>
                <a:gd name="T13" fmla="*/ 920 h 921"/>
                <a:gd name="T14" fmla="*/ 928 w 929"/>
                <a:gd name="T15" fmla="*/ 878 h 921"/>
                <a:gd name="T16" fmla="*/ 928 w 929"/>
                <a:gd name="T17" fmla="*/ 50 h 921"/>
                <a:gd name="T18" fmla="*/ 887 w 929"/>
                <a:gd name="T19" fmla="*/ 0 h 921"/>
                <a:gd name="T20" fmla="*/ 887 w 929"/>
                <a:gd name="T21" fmla="*/ 0 h 921"/>
                <a:gd name="T22" fmla="*/ 887 w 929"/>
                <a:gd name="T23" fmla="*/ 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9" h="921">
                  <a:moveTo>
                    <a:pt x="887" y="0"/>
                  </a:moveTo>
                  <a:cubicBezTo>
                    <a:pt x="862" y="0"/>
                    <a:pt x="836" y="26"/>
                    <a:pt x="836" y="50"/>
                  </a:cubicBezTo>
                  <a:cubicBezTo>
                    <a:pt x="836" y="837"/>
                    <a:pt x="836" y="837"/>
                    <a:pt x="836" y="837"/>
                  </a:cubicBezTo>
                  <a:cubicBezTo>
                    <a:pt x="51" y="837"/>
                    <a:pt x="51" y="837"/>
                    <a:pt x="51" y="837"/>
                  </a:cubicBezTo>
                  <a:cubicBezTo>
                    <a:pt x="26" y="837"/>
                    <a:pt x="0" y="853"/>
                    <a:pt x="0" y="878"/>
                  </a:cubicBezTo>
                  <a:cubicBezTo>
                    <a:pt x="0" y="903"/>
                    <a:pt x="26" y="920"/>
                    <a:pt x="51" y="920"/>
                  </a:cubicBezTo>
                  <a:cubicBezTo>
                    <a:pt x="887" y="920"/>
                    <a:pt x="887" y="920"/>
                    <a:pt x="887" y="920"/>
                  </a:cubicBezTo>
                  <a:cubicBezTo>
                    <a:pt x="912" y="920"/>
                    <a:pt x="928" y="903"/>
                    <a:pt x="928" y="878"/>
                  </a:cubicBezTo>
                  <a:cubicBezTo>
                    <a:pt x="928" y="50"/>
                    <a:pt x="928" y="50"/>
                    <a:pt x="928" y="50"/>
                  </a:cubicBezTo>
                  <a:cubicBezTo>
                    <a:pt x="928" y="26"/>
                    <a:pt x="903" y="0"/>
                    <a:pt x="887" y="0"/>
                  </a:cubicBezTo>
                  <a:close/>
                  <a:moveTo>
                    <a:pt x="887" y="0"/>
                  </a:moveTo>
                  <a:lnTo>
                    <a:pt x="887"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fontAlgn="auto" hangingPunct="1">
                <a:defRPr/>
              </a:pPr>
              <a:endParaRPr lang="en-US" noProof="1">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heckerboard(across)">
                                      <p:cBhvr>
                                        <p:cTn id="15" dur="500"/>
                                        <p:tgtEl>
                                          <p:spTgt spid="3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heckerboard(across)">
                                      <p:cBhvr>
                                        <p:cTn id="18" dur="500"/>
                                        <p:tgtEl>
                                          <p:spTgt spid="32"/>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heckerboard(across)">
                                      <p:cBhvr>
                                        <p:cTn id="21" dur="500"/>
                                        <p:tgtEl>
                                          <p:spTgt spid="3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heckerboard(across)">
                                      <p:cBhvr>
                                        <p:cTn id="24" dur="500"/>
                                        <p:tgtEl>
                                          <p:spTgt spid="3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par>
                                <p:cTn id="28" presetID="5" presetClass="entr" presetSubtype="1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checkerboard(across)">
                                      <p:cBhvr>
                                        <p:cTn id="30" dur="500"/>
                                        <p:tgtEl>
                                          <p:spTgt spid="36"/>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checkerboard(across)">
                                      <p:cBhvr>
                                        <p:cTn id="33" dur="500"/>
                                        <p:tgtEl>
                                          <p:spTgt spid="3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checkerboard(across)">
                                      <p:cBhvr>
                                        <p:cTn id="36" dur="500"/>
                                        <p:tgtEl>
                                          <p:spTgt spid="38"/>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checkerboard(across)">
                                      <p:cBhvr>
                                        <p:cTn id="39" dur="500"/>
                                        <p:tgtEl>
                                          <p:spTgt spid="39"/>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checkerboard(across)">
                                      <p:cBhvr>
                                        <p:cTn id="42" dur="500"/>
                                        <p:tgtEl>
                                          <p:spTgt spid="40"/>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checkerboard(across)">
                                      <p:cBhvr>
                                        <p:cTn id="45" dur="500"/>
                                        <p:tgtEl>
                                          <p:spTgt spid="41"/>
                                        </p:tgtEl>
                                      </p:cBhvr>
                                    </p:animEffect>
                                  </p:childTnLst>
                                </p:cTn>
                              </p:par>
                              <p:par>
                                <p:cTn id="46" presetID="5" presetClass="entr" presetSubtype="1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checkerboard(across)">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27" grpId="0" bldLvl="0" animBg="1"/>
      <p:bldP spid="31" grpId="0" bldLvl="0" animBg="1"/>
      <p:bldP spid="32" grpId="0" bldLvl="0" animBg="1"/>
      <p:bldP spid="33" grpId="0"/>
      <p:bldP spid="34" grpId="0"/>
      <p:bldP spid="35" grpId="0" bldLvl="0" animBg="1"/>
      <p:bldP spid="37" grpId="0"/>
      <p:bldP spid="38" grpId="0"/>
      <p:bldP spid="39" grpId="0"/>
      <p:bldP spid="40" grpId="0"/>
      <p:bldP spid="4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6214" y="283335"/>
            <a:ext cx="1402080" cy="460375"/>
          </a:xfrm>
          <a:prstGeom prst="rect">
            <a:avLst/>
          </a:prstGeom>
          <a:noFill/>
        </p:spPr>
        <p:txBody>
          <a:bodyPr wrap="none" rtlCol="0">
            <a:spAutoFit/>
          </a:bodyPr>
          <a:lstStyle/>
          <a:p>
            <a:r>
              <a:rPr kumimoji="1" lang="zh-CN" altLang="en-US" sz="2400" dirty="0">
                <a:solidFill>
                  <a:schemeClr val="tx1">
                    <a:lumMod val="65000"/>
                    <a:lumOff val="35000"/>
                  </a:schemeClr>
                </a:solidFill>
                <a:latin typeface="+mj-ea"/>
              </a:rPr>
              <a:t>课程学习</a:t>
            </a:r>
            <a:endParaRPr kumimoji="1" lang="zh-CN" altLang="en-US" sz="2400" dirty="0">
              <a:solidFill>
                <a:schemeClr val="tx1">
                  <a:lumMod val="65000"/>
                  <a:lumOff val="35000"/>
                </a:schemeClr>
              </a:solidFill>
              <a:latin typeface="+mj-ea"/>
            </a:endParaRPr>
          </a:p>
        </p:txBody>
      </p:sp>
      <p:sp>
        <p:nvSpPr>
          <p:cNvPr id="3" name="文本框 2"/>
          <p:cNvSpPr txBox="1"/>
          <p:nvPr/>
        </p:nvSpPr>
        <p:spPr>
          <a:xfrm>
            <a:off x="975360" y="1472565"/>
            <a:ext cx="2893695" cy="583565"/>
          </a:xfrm>
          <a:prstGeom prst="rect">
            <a:avLst/>
          </a:prstGeom>
          <a:noFill/>
        </p:spPr>
        <p:txBody>
          <a:bodyPr wrap="square" rtlCol="0">
            <a:spAutoFit/>
          </a:bodyPr>
          <a:p>
            <a:r>
              <a:rPr lang="zh-CN" altLang="en-US" sz="3200" b="1"/>
              <a:t>失误的黑历史</a:t>
            </a:r>
            <a:endParaRPr lang="zh-CN" altLang="en-US" sz="3200" b="1"/>
          </a:p>
        </p:txBody>
      </p:sp>
      <p:pic>
        <p:nvPicPr>
          <p:cNvPr id="6" name="图片 5"/>
          <p:cNvPicPr>
            <a:picLocks noChangeAspect="1"/>
          </p:cNvPicPr>
          <p:nvPr/>
        </p:nvPicPr>
        <p:blipFill>
          <a:blip r:embed="rId1"/>
          <a:stretch>
            <a:fillRect/>
          </a:stretch>
        </p:blipFill>
        <p:spPr>
          <a:xfrm>
            <a:off x="5030470" y="743585"/>
            <a:ext cx="6371590" cy="4297045"/>
          </a:xfrm>
          <a:prstGeom prst="rect">
            <a:avLst/>
          </a:prstGeom>
        </p:spPr>
      </p:pic>
      <p:pic>
        <p:nvPicPr>
          <p:cNvPr id="8" name="图片 7"/>
          <p:cNvPicPr>
            <a:picLocks noChangeAspect="1"/>
          </p:cNvPicPr>
          <p:nvPr/>
        </p:nvPicPr>
        <p:blipFill>
          <a:blip r:embed="rId2"/>
          <a:stretch>
            <a:fillRect/>
          </a:stretch>
        </p:blipFill>
        <p:spPr>
          <a:xfrm>
            <a:off x="295910" y="3728720"/>
            <a:ext cx="4735195" cy="26968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三角形 1"/>
          <p:cNvSpPr/>
          <p:nvPr/>
        </p:nvSpPr>
        <p:spPr>
          <a:xfrm>
            <a:off x="5244353" y="5311588"/>
            <a:ext cx="6947647" cy="1546412"/>
          </a:xfrm>
          <a:prstGeom prst="triangle">
            <a:avLst>
              <a:gd name="adj" fmla="val 68687"/>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三角形 2"/>
          <p:cNvSpPr/>
          <p:nvPr/>
        </p:nvSpPr>
        <p:spPr>
          <a:xfrm>
            <a:off x="6952129" y="5311587"/>
            <a:ext cx="5239871" cy="1546412"/>
          </a:xfrm>
          <a:prstGeom prst="triangle">
            <a:avLst>
              <a:gd name="adj" fmla="val 58165"/>
            </a:avLst>
          </a:prstGeom>
          <a:solidFill>
            <a:schemeClr val="tx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三角形 3"/>
          <p:cNvSpPr/>
          <p:nvPr/>
        </p:nvSpPr>
        <p:spPr>
          <a:xfrm>
            <a:off x="8955741" y="5311588"/>
            <a:ext cx="3236259" cy="1546412"/>
          </a:xfrm>
          <a:prstGeom prst="triangle">
            <a:avLst>
              <a:gd name="adj" fmla="val 32324"/>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三角形 4"/>
          <p:cNvSpPr/>
          <p:nvPr/>
        </p:nvSpPr>
        <p:spPr>
          <a:xfrm>
            <a:off x="6952128" y="5311585"/>
            <a:ext cx="5239871" cy="1546413"/>
          </a:xfrm>
          <a:prstGeom prst="triangle">
            <a:avLst>
              <a:gd name="adj" fmla="val 100000"/>
            </a:avLst>
          </a:prstGeom>
          <a:solidFill>
            <a:srgbClr val="01527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1671466" y="2437946"/>
            <a:ext cx="2103122" cy="646331"/>
          </a:xfrm>
          <a:prstGeom prst="rect">
            <a:avLst/>
          </a:prstGeom>
          <a:noFill/>
        </p:spPr>
        <p:txBody>
          <a:bodyPr wrap="square" rtlCol="0">
            <a:spAutoFit/>
          </a:bodyPr>
          <a:lstStyle/>
          <a:p>
            <a:pPr algn="dist"/>
            <a:r>
              <a:rPr kumimoji="1" lang="zh-CN" altLang="en-US" sz="3600" dirty="0">
                <a:solidFill>
                  <a:schemeClr val="tx1">
                    <a:lumMod val="65000"/>
                    <a:lumOff val="35000"/>
                  </a:schemeClr>
                </a:solidFill>
              </a:rPr>
              <a:t>第三部分</a:t>
            </a:r>
            <a:endParaRPr kumimoji="1" lang="zh-CN" altLang="en-US" sz="3600" dirty="0">
              <a:solidFill>
                <a:schemeClr val="tx1">
                  <a:lumMod val="65000"/>
                  <a:lumOff val="35000"/>
                </a:schemeClr>
              </a:solidFill>
            </a:endParaRPr>
          </a:p>
        </p:txBody>
      </p:sp>
      <p:sp>
        <p:nvSpPr>
          <p:cNvPr id="7" name="文本框 6"/>
          <p:cNvSpPr txBox="1"/>
          <p:nvPr/>
        </p:nvSpPr>
        <p:spPr>
          <a:xfrm>
            <a:off x="2169038" y="3070830"/>
            <a:ext cx="1592103" cy="461665"/>
          </a:xfrm>
          <a:prstGeom prst="rect">
            <a:avLst/>
          </a:prstGeom>
          <a:noFill/>
        </p:spPr>
        <p:txBody>
          <a:bodyPr wrap="none" rtlCol="0">
            <a:spAutoFit/>
          </a:bodyPr>
          <a:lstStyle/>
          <a:p>
            <a:r>
              <a:rPr kumimoji="1" lang="en-US" altLang="zh-CN" sz="2400" dirty="0">
                <a:gradFill>
                  <a:gsLst>
                    <a:gs pos="0">
                      <a:srgbClr val="01527F"/>
                    </a:gs>
                    <a:gs pos="100000">
                      <a:srgbClr val="0070C0"/>
                    </a:gs>
                  </a:gsLst>
                  <a:lin ang="2700000" scaled="1"/>
                </a:gradFill>
                <a:latin typeface="+mj-lt"/>
              </a:rPr>
              <a:t>PART</a:t>
            </a:r>
            <a:r>
              <a:rPr kumimoji="1" lang="zh-CN" altLang="en-US" sz="2400" dirty="0">
                <a:gradFill>
                  <a:gsLst>
                    <a:gs pos="0">
                      <a:srgbClr val="01527F"/>
                    </a:gs>
                    <a:gs pos="100000">
                      <a:srgbClr val="0070C0"/>
                    </a:gs>
                  </a:gsLst>
                  <a:lin ang="2700000" scaled="1"/>
                </a:gradFill>
                <a:latin typeface="+mj-lt"/>
              </a:rPr>
              <a:t> </a:t>
            </a:r>
            <a:r>
              <a:rPr kumimoji="1" lang="en-US" altLang="zh-CN" sz="2400" dirty="0">
                <a:gradFill>
                  <a:gsLst>
                    <a:gs pos="0">
                      <a:srgbClr val="01527F"/>
                    </a:gs>
                    <a:gs pos="100000">
                      <a:srgbClr val="0070C0"/>
                    </a:gs>
                  </a:gsLst>
                  <a:lin ang="2700000" scaled="1"/>
                </a:gradFill>
                <a:latin typeface="+mj-lt"/>
              </a:rPr>
              <a:t>03</a:t>
            </a:r>
            <a:endParaRPr kumimoji="1" lang="zh-CN" altLang="en-US" sz="2400" dirty="0">
              <a:gradFill>
                <a:gsLst>
                  <a:gs pos="0">
                    <a:srgbClr val="01527F"/>
                  </a:gs>
                  <a:gs pos="100000">
                    <a:srgbClr val="0070C0"/>
                  </a:gs>
                </a:gsLst>
                <a:lin ang="2700000" scaled="1"/>
              </a:gradFill>
              <a:latin typeface="+mj-lt"/>
            </a:endParaRPr>
          </a:p>
        </p:txBody>
      </p:sp>
      <p:sp>
        <p:nvSpPr>
          <p:cNvPr id="8" name="文本框 7"/>
          <p:cNvSpPr txBox="1"/>
          <p:nvPr/>
        </p:nvSpPr>
        <p:spPr>
          <a:xfrm>
            <a:off x="4178031" y="2272553"/>
            <a:ext cx="3230880" cy="1014730"/>
          </a:xfrm>
          <a:prstGeom prst="rect">
            <a:avLst/>
          </a:prstGeom>
          <a:noFill/>
        </p:spPr>
        <p:txBody>
          <a:bodyPr wrap="none" rtlCol="0">
            <a:spAutoFit/>
          </a:bodyPr>
          <a:lstStyle/>
          <a:p>
            <a:r>
              <a:rPr kumimoji="1" lang="zh-CN" altLang="en-US" sz="6000" dirty="0">
                <a:solidFill>
                  <a:schemeClr val="tx1">
                    <a:lumMod val="65000"/>
                    <a:lumOff val="35000"/>
                  </a:schemeClr>
                </a:solidFill>
                <a:latin typeface="+mj-ea"/>
                <a:ea typeface="+mj-ea"/>
              </a:rPr>
              <a:t>课外</a:t>
            </a:r>
            <a:r>
              <a:rPr kumimoji="1" lang="zh-CN" altLang="en-US" sz="6000" dirty="0">
                <a:solidFill>
                  <a:schemeClr val="tx1">
                    <a:lumMod val="65000"/>
                    <a:lumOff val="35000"/>
                  </a:schemeClr>
                </a:solidFill>
                <a:latin typeface="+mj-ea"/>
                <a:ea typeface="+mj-ea"/>
              </a:rPr>
              <a:t>实践</a:t>
            </a:r>
            <a:endParaRPr kumimoji="1" lang="zh-CN" altLang="en-US" sz="6000" dirty="0">
              <a:solidFill>
                <a:schemeClr val="tx1">
                  <a:lumMod val="65000"/>
                  <a:lumOff val="35000"/>
                </a:schemeClr>
              </a:solidFill>
              <a:latin typeface="+mj-ea"/>
              <a:ea typeface="+mj-ea"/>
            </a:endParaRPr>
          </a:p>
        </p:txBody>
      </p:sp>
      <p:cxnSp>
        <p:nvCxnSpPr>
          <p:cNvPr id="10" name="直线连接符 9"/>
          <p:cNvCxnSpPr/>
          <p:nvPr/>
        </p:nvCxnSpPr>
        <p:spPr>
          <a:xfrm>
            <a:off x="3841823" y="2541494"/>
            <a:ext cx="0" cy="87405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244465" y="3287395"/>
            <a:ext cx="3232785" cy="398780"/>
          </a:xfrm>
          <a:prstGeom prst="rect">
            <a:avLst/>
          </a:prstGeom>
          <a:noFill/>
        </p:spPr>
        <p:txBody>
          <a:bodyPr wrap="square" rtlCol="0">
            <a:spAutoFit/>
          </a:bodyPr>
          <a:lstStyle/>
          <a:p>
            <a:pPr algn="ctr"/>
            <a:r>
              <a:rPr lang="en-US" altLang="en-GB" sz="2000" dirty="0">
                <a:solidFill>
                  <a:schemeClr val="tx1">
                    <a:lumMod val="65000"/>
                    <a:lumOff val="35000"/>
                  </a:schemeClr>
                </a:solidFill>
              </a:rPr>
              <a:t>Heads-on practice</a:t>
            </a:r>
            <a:endParaRPr lang="en-US" altLang="en-GB" sz="2000"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4124,&quot;width&quot;:5147}"/>
</p:tagLst>
</file>

<file path=ppt/tags/tag2.xml><?xml version="1.0" encoding="utf-8"?>
<p:tagLst xmlns:p="http://schemas.openxmlformats.org/presentationml/2006/main">
  <p:tag name="KSO_WM_UNIT_PLACING_PICTURE_USER_VIEWPORT" val="{&quot;height&quot;:10800,&quot;width&quot;:16000}"/>
</p:tagLst>
</file>

<file path=ppt/tags/tag3.xml><?xml version="1.0" encoding="utf-8"?>
<p:tagLst xmlns:p="http://schemas.openxmlformats.org/presentationml/2006/main">
  <p:tag name="KSO_WM_UNIT_PLACING_PICTURE_USER_VIEWPORT" val="{&quot;height&quot;:6033,&quot;width&quot;:8120}"/>
</p:tagLst>
</file>

<file path=ppt/tags/tag4.xml><?xml version="1.0" encoding="utf-8"?>
<p:tagLst xmlns:p="http://schemas.openxmlformats.org/presentationml/2006/main">
  <p:tag name="KSO_WM_MEDIACOVER_FLAG" val="1"/>
  <p:tag name="KSO_WM_UNIT_MEDIACOVER_BTN_STATE" val="1"/>
  <p:tag name="KSO_WM_UNIT_MEDIACOVER_BTNRECT" val="6848*2810*775*775"/>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5.xml><?xml version="1.0" encoding="utf-8"?>
<p:tagLst xmlns:p="http://schemas.openxmlformats.org/presentationml/2006/main">
  <p:tag name="ISPRING_PRESENTATION_TITLE" val="PowerPoint 演示文稿"/>
  <p:tag name="ISPRING_FIRST_PUBLISH" val="1"/>
  <p:tag name="COMMONDATA" val="eyJoZGlkIjoiOTc1MTA2MjU3ODgzMDhkMzE0ZTU0MjU4NGU4NDljND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759</Words>
  <Application>WPS 演示</Application>
  <PresentationFormat>宽屏</PresentationFormat>
  <Paragraphs>101</Paragraphs>
  <Slides>14</Slides>
  <Notes>20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14</vt:i4>
      </vt:variant>
    </vt:vector>
  </HeadingPairs>
  <TitlesOfParts>
    <vt:vector size="28" baseType="lpstr">
      <vt:lpstr>Arial</vt:lpstr>
      <vt:lpstr>宋体</vt:lpstr>
      <vt:lpstr>Wingdings</vt:lpstr>
      <vt:lpstr>Arial</vt:lpstr>
      <vt:lpstr>Calibri</vt:lpstr>
      <vt:lpstr>Calibri</vt:lpstr>
      <vt:lpstr>微软雅黑</vt:lpstr>
      <vt:lpstr>思源黑体 CN Regular</vt:lpstr>
      <vt:lpstr>黑体</vt:lpstr>
      <vt:lpstr>Arial Unicode MS</vt:lpstr>
      <vt:lpstr>等线</vt:lpstr>
      <vt:lpstr>Arial Black</vt:lpstr>
      <vt:lpstr>思源黑体 CN 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林伯乐frame</cp:lastModifiedBy>
  <cp:revision>682</cp:revision>
  <dcterms:created xsi:type="dcterms:W3CDTF">2018-06-17T04:53:00Z</dcterms:created>
  <dcterms:modified xsi:type="dcterms:W3CDTF">2022-09-01T04:17:43Z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71E5B7430C864B17930DE3BD3EC7E0BB</vt:lpwstr>
  </property>
  <property fmtid="{D5CDD505-2E9C-101B-9397-08002B2CF9AE}" pid="3" name="KSOProductBuildVer">
    <vt:lpwstr>2052-11.1.0.12313</vt:lpwstr>
  </property>
</Properties>
</file>