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81" r:id="rId13"/>
    <p:sldId id="282" r:id="rId14"/>
    <p:sldId id="268" r:id="rId15"/>
    <p:sldId id="269" r:id="rId16"/>
    <p:sldId id="276" r:id="rId17"/>
    <p:sldId id="277" r:id="rId18"/>
    <p:sldId id="267" r:id="rId19"/>
    <p:sldId id="265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4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4184015" y="1703070"/>
            <a:ext cx="6922135" cy="3127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 fontAlgn="auto"/>
            <a:r>
              <a:rPr lang="en-US" altLang="zh-CN" sz="4800">
                <a:solidFill>
                  <a:srgbClr val="FFC000"/>
                </a:solidFill>
              </a:rPr>
              <a:t>2022</a:t>
            </a:r>
            <a:r>
              <a:rPr lang="zh-CN" altLang="en-US" sz="4800">
                <a:solidFill>
                  <a:srgbClr val="FFC000"/>
                </a:solidFill>
              </a:rPr>
              <a:t>秋季学期</a:t>
            </a:r>
            <a:r>
              <a:rPr lang="en-US" altLang="zh-CN" sz="4800">
                <a:solidFill>
                  <a:srgbClr val="FFC000"/>
                </a:solidFill>
              </a:rPr>
              <a:t>ADAS</a:t>
            </a:r>
            <a:r>
              <a:rPr lang="zh-CN" altLang="en-US" sz="4800">
                <a:solidFill>
                  <a:srgbClr val="FFC000"/>
                </a:solidFill>
              </a:rPr>
              <a:t>小车自动驾驶入门工作总结</a:t>
            </a:r>
            <a:endParaRPr lang="zh-CN" altLang="en-US" sz="4800">
              <a:solidFill>
                <a:srgbClr val="FFC000"/>
              </a:solidFill>
            </a:endParaRPr>
          </a:p>
          <a:p>
            <a:pPr algn="r" fontAlgn="auto"/>
            <a:r>
              <a:rPr lang="en-US" altLang="zh-CN" sz="4800">
                <a:solidFill>
                  <a:srgbClr val="FFC000"/>
                </a:solidFill>
              </a:rPr>
              <a:t>                              ——1</a:t>
            </a:r>
            <a:r>
              <a:rPr lang="zh-CN" altLang="en-US" sz="4800">
                <a:solidFill>
                  <a:srgbClr val="FFC000"/>
                </a:solidFill>
              </a:rPr>
              <a:t>组</a:t>
            </a:r>
            <a:endParaRPr lang="zh-CN" altLang="en-US" sz="48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系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20" y="936625"/>
            <a:ext cx="4345940" cy="5792470"/>
          </a:xfrm>
          <a:prstGeom prst="rect">
            <a:avLst/>
          </a:prstGeom>
        </p:spPr>
      </p:pic>
      <p:pic>
        <p:nvPicPr>
          <p:cNvPr id="6" name="图片 5" descr="系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35" y="341630"/>
            <a:ext cx="5547360" cy="4162425"/>
          </a:xfrm>
          <a:prstGeom prst="rect">
            <a:avLst/>
          </a:prstGeom>
        </p:spPr>
      </p:pic>
      <p:sp>
        <p:nvSpPr>
          <p:cNvPr id="7" name="云形 6"/>
          <p:cNvSpPr/>
          <p:nvPr/>
        </p:nvSpPr>
        <p:spPr>
          <a:xfrm>
            <a:off x="2457450" y="5028565"/>
            <a:ext cx="4611370" cy="176085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</a:rPr>
              <a:t>聚精会神</a:t>
            </a:r>
            <a:r>
              <a:rPr lang="en-US" altLang="zh-CN" sz="3600">
                <a:solidFill>
                  <a:schemeClr val="tx1"/>
                </a:solidFill>
              </a:rPr>
              <a:t>~~~</a:t>
            </a:r>
            <a:endParaRPr lang="en-US" altLang="zh-CN" sz="3600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4955" y="4658360"/>
            <a:ext cx="2045335" cy="1806575"/>
            <a:chOff x="3906617" y="2996672"/>
            <a:chExt cx="3335200" cy="2619399"/>
          </a:xfrm>
        </p:grpSpPr>
        <p:sp>
          <p:nvSpPr>
            <p:cNvPr id="23" name="Freeform 12"/>
            <p:cNvSpPr/>
            <p:nvPr/>
          </p:nvSpPr>
          <p:spPr bwMode="auto">
            <a:xfrm>
              <a:off x="3906617" y="2996672"/>
              <a:ext cx="2180137" cy="2619399"/>
            </a:xfrm>
            <a:custGeom>
              <a:avLst/>
              <a:gdLst/>
              <a:ahLst/>
              <a:cxnLst>
                <a:cxn ang="0">
                  <a:pos x="372" y="232"/>
                </a:cxn>
                <a:cxn ang="0">
                  <a:pos x="372" y="279"/>
                </a:cxn>
                <a:cxn ang="0">
                  <a:pos x="367" y="273"/>
                </a:cxn>
                <a:cxn ang="0">
                  <a:pos x="338" y="261"/>
                </a:cxn>
                <a:cxn ang="0">
                  <a:pos x="309" y="273"/>
                </a:cxn>
                <a:cxn ang="0">
                  <a:pos x="298" y="302"/>
                </a:cxn>
                <a:cxn ang="0">
                  <a:pos x="309" y="330"/>
                </a:cxn>
                <a:cxn ang="0">
                  <a:pos x="338" y="342"/>
                </a:cxn>
                <a:cxn ang="0">
                  <a:pos x="367" y="330"/>
                </a:cxn>
                <a:cxn ang="0">
                  <a:pos x="372" y="324"/>
                </a:cxn>
                <a:cxn ang="0">
                  <a:pos x="372" y="387"/>
                </a:cxn>
                <a:cxn ang="0">
                  <a:pos x="340" y="385"/>
                </a:cxn>
                <a:cxn ang="0">
                  <a:pos x="302" y="446"/>
                </a:cxn>
                <a:cxn ang="0">
                  <a:pos x="242" y="430"/>
                </a:cxn>
                <a:cxn ang="0">
                  <a:pos x="247" y="361"/>
                </a:cxn>
                <a:cxn ang="0">
                  <a:pos x="184" y="323"/>
                </a:cxn>
                <a:cxn ang="0">
                  <a:pos x="129" y="363"/>
                </a:cxn>
                <a:cxn ang="0">
                  <a:pos x="106" y="342"/>
                </a:cxn>
                <a:cxn ang="0">
                  <a:pos x="82" y="316"/>
                </a:cxn>
                <a:cxn ang="0">
                  <a:pos x="118" y="254"/>
                </a:cxn>
                <a:cxn ang="0">
                  <a:pos x="86" y="199"/>
                </a:cxn>
                <a:cxn ang="0">
                  <a:pos x="15" y="199"/>
                </a:cxn>
                <a:cxn ang="0">
                  <a:pos x="0" y="141"/>
                </a:cxn>
                <a:cxn ang="0">
                  <a:pos x="62" y="104"/>
                </a:cxn>
                <a:cxn ang="0">
                  <a:pos x="61" y="84"/>
                </a:cxn>
                <a:cxn ang="0">
                  <a:pos x="61" y="76"/>
                </a:cxn>
                <a:cxn ang="0">
                  <a:pos x="118" y="76"/>
                </a:cxn>
                <a:cxn ang="0">
                  <a:pos x="109" y="69"/>
                </a:cxn>
                <a:cxn ang="0">
                  <a:pos x="97" y="41"/>
                </a:cxn>
                <a:cxn ang="0">
                  <a:pos x="109" y="12"/>
                </a:cxn>
                <a:cxn ang="0">
                  <a:pos x="138" y="0"/>
                </a:cxn>
                <a:cxn ang="0">
                  <a:pos x="167" y="12"/>
                </a:cxn>
                <a:cxn ang="0">
                  <a:pos x="179" y="41"/>
                </a:cxn>
                <a:cxn ang="0">
                  <a:pos x="167" y="69"/>
                </a:cxn>
                <a:cxn ang="0">
                  <a:pos x="158" y="76"/>
                </a:cxn>
                <a:cxn ang="0">
                  <a:pos x="214" y="76"/>
                </a:cxn>
                <a:cxn ang="0">
                  <a:pos x="260" y="186"/>
                </a:cxn>
                <a:cxn ang="0">
                  <a:pos x="372" y="232"/>
                </a:cxn>
                <a:cxn ang="0">
                  <a:pos x="372" y="232"/>
                </a:cxn>
              </a:cxnLst>
              <a:rect l="0" t="0" r="r" b="b"/>
              <a:pathLst>
                <a:path w="372" h="446">
                  <a:moveTo>
                    <a:pt x="372" y="232"/>
                  </a:moveTo>
                  <a:cubicBezTo>
                    <a:pt x="372" y="279"/>
                    <a:pt x="372" y="279"/>
                    <a:pt x="372" y="279"/>
                  </a:cubicBezTo>
                  <a:cubicBezTo>
                    <a:pt x="371" y="277"/>
                    <a:pt x="369" y="275"/>
                    <a:pt x="367" y="273"/>
                  </a:cubicBezTo>
                  <a:cubicBezTo>
                    <a:pt x="359" y="265"/>
                    <a:pt x="349" y="261"/>
                    <a:pt x="338" y="261"/>
                  </a:cubicBezTo>
                  <a:cubicBezTo>
                    <a:pt x="327" y="261"/>
                    <a:pt x="317" y="265"/>
                    <a:pt x="309" y="273"/>
                  </a:cubicBezTo>
                  <a:cubicBezTo>
                    <a:pt x="302" y="281"/>
                    <a:pt x="298" y="291"/>
                    <a:pt x="298" y="302"/>
                  </a:cubicBezTo>
                  <a:cubicBezTo>
                    <a:pt x="298" y="313"/>
                    <a:pt x="302" y="323"/>
                    <a:pt x="309" y="330"/>
                  </a:cubicBezTo>
                  <a:cubicBezTo>
                    <a:pt x="317" y="338"/>
                    <a:pt x="327" y="342"/>
                    <a:pt x="338" y="342"/>
                  </a:cubicBezTo>
                  <a:cubicBezTo>
                    <a:pt x="349" y="342"/>
                    <a:pt x="359" y="338"/>
                    <a:pt x="367" y="330"/>
                  </a:cubicBezTo>
                  <a:cubicBezTo>
                    <a:pt x="369" y="328"/>
                    <a:pt x="371" y="326"/>
                    <a:pt x="372" y="324"/>
                  </a:cubicBezTo>
                  <a:cubicBezTo>
                    <a:pt x="372" y="387"/>
                    <a:pt x="372" y="387"/>
                    <a:pt x="372" y="387"/>
                  </a:cubicBezTo>
                  <a:cubicBezTo>
                    <a:pt x="361" y="387"/>
                    <a:pt x="351" y="386"/>
                    <a:pt x="340" y="385"/>
                  </a:cubicBezTo>
                  <a:cubicBezTo>
                    <a:pt x="302" y="446"/>
                    <a:pt x="302" y="446"/>
                    <a:pt x="302" y="446"/>
                  </a:cubicBezTo>
                  <a:cubicBezTo>
                    <a:pt x="281" y="443"/>
                    <a:pt x="261" y="437"/>
                    <a:pt x="242" y="430"/>
                  </a:cubicBezTo>
                  <a:cubicBezTo>
                    <a:pt x="247" y="361"/>
                    <a:pt x="247" y="361"/>
                    <a:pt x="247" y="361"/>
                  </a:cubicBezTo>
                  <a:cubicBezTo>
                    <a:pt x="225" y="351"/>
                    <a:pt x="204" y="338"/>
                    <a:pt x="184" y="323"/>
                  </a:cubicBezTo>
                  <a:cubicBezTo>
                    <a:pt x="129" y="363"/>
                    <a:pt x="129" y="363"/>
                    <a:pt x="129" y="363"/>
                  </a:cubicBezTo>
                  <a:cubicBezTo>
                    <a:pt x="121" y="356"/>
                    <a:pt x="113" y="349"/>
                    <a:pt x="106" y="342"/>
                  </a:cubicBezTo>
                  <a:cubicBezTo>
                    <a:pt x="97" y="333"/>
                    <a:pt x="89" y="325"/>
                    <a:pt x="82" y="316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05" y="237"/>
                    <a:pt x="95" y="219"/>
                    <a:pt x="86" y="199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8" y="180"/>
                    <a:pt x="4" y="161"/>
                    <a:pt x="0" y="141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98"/>
                    <a:pt x="61" y="91"/>
                    <a:pt x="61" y="84"/>
                  </a:cubicBezTo>
                  <a:cubicBezTo>
                    <a:pt x="61" y="82"/>
                    <a:pt x="61" y="79"/>
                    <a:pt x="61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5" y="74"/>
                    <a:pt x="112" y="72"/>
                    <a:pt x="109" y="69"/>
                  </a:cubicBezTo>
                  <a:cubicBezTo>
                    <a:pt x="101" y="61"/>
                    <a:pt x="97" y="52"/>
                    <a:pt x="97" y="41"/>
                  </a:cubicBezTo>
                  <a:cubicBezTo>
                    <a:pt x="97" y="29"/>
                    <a:pt x="101" y="20"/>
                    <a:pt x="109" y="12"/>
                  </a:cubicBezTo>
                  <a:cubicBezTo>
                    <a:pt x="117" y="4"/>
                    <a:pt x="127" y="0"/>
                    <a:pt x="138" y="0"/>
                  </a:cubicBezTo>
                  <a:cubicBezTo>
                    <a:pt x="149" y="0"/>
                    <a:pt x="159" y="4"/>
                    <a:pt x="167" y="12"/>
                  </a:cubicBezTo>
                  <a:cubicBezTo>
                    <a:pt x="175" y="20"/>
                    <a:pt x="179" y="29"/>
                    <a:pt x="179" y="41"/>
                  </a:cubicBezTo>
                  <a:cubicBezTo>
                    <a:pt x="179" y="52"/>
                    <a:pt x="175" y="61"/>
                    <a:pt x="167" y="69"/>
                  </a:cubicBezTo>
                  <a:cubicBezTo>
                    <a:pt x="164" y="72"/>
                    <a:pt x="161" y="74"/>
                    <a:pt x="158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4" y="119"/>
                    <a:pt x="229" y="156"/>
                    <a:pt x="260" y="186"/>
                  </a:cubicBezTo>
                  <a:cubicBezTo>
                    <a:pt x="291" y="217"/>
                    <a:pt x="328" y="232"/>
                    <a:pt x="372" y="232"/>
                  </a:cubicBezTo>
                  <a:cubicBezTo>
                    <a:pt x="372" y="232"/>
                    <a:pt x="372" y="232"/>
                    <a:pt x="372" y="232"/>
                  </a:cubicBezTo>
                  <a:close/>
                </a:path>
              </a:pathLst>
            </a:custGeom>
            <a:solidFill>
              <a:srgbClr val="B4C7E7"/>
            </a:solidFill>
            <a:ln w="1905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Freeform 182"/>
            <p:cNvSpPr>
              <a:spLocks noEditPoints="1"/>
            </p:cNvSpPr>
            <p:nvPr/>
          </p:nvSpPr>
          <p:spPr bwMode="auto">
            <a:xfrm>
              <a:off x="4644628" y="3994482"/>
              <a:ext cx="594136" cy="555103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29" y="50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70" y="24"/>
                </a:cxn>
                <a:cxn ang="0">
                  <a:pos x="70" y="74"/>
                </a:cxn>
                <a:cxn ang="0">
                  <a:pos x="42" y="98"/>
                </a:cxn>
                <a:cxn ang="0">
                  <a:pos x="0" y="72"/>
                </a:cxn>
                <a:cxn ang="0">
                  <a:pos x="29" y="50"/>
                </a:cxn>
                <a:cxn ang="0">
                  <a:pos x="70" y="74"/>
                </a:cxn>
                <a:cxn ang="0">
                  <a:pos x="109" y="104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29" y="104"/>
                </a:cxn>
                <a:cxn ang="0">
                  <a:pos x="29" y="95"/>
                </a:cxn>
                <a:cxn ang="0">
                  <a:pos x="42" y="102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98" y="102"/>
                </a:cxn>
                <a:cxn ang="0">
                  <a:pos x="109" y="95"/>
                </a:cxn>
                <a:cxn ang="0">
                  <a:pos x="109" y="104"/>
                </a:cxn>
                <a:cxn ang="0">
                  <a:pos x="137" y="26"/>
                </a:cxn>
                <a:cxn ang="0">
                  <a:pos x="111" y="50"/>
                </a:cxn>
                <a:cxn ang="0">
                  <a:pos x="70" y="24"/>
                </a:cxn>
                <a:cxn ang="0">
                  <a:pos x="98" y="0"/>
                </a:cxn>
                <a:cxn ang="0">
                  <a:pos x="137" y="26"/>
                </a:cxn>
                <a:cxn ang="0">
                  <a:pos x="137" y="72"/>
                </a:cxn>
                <a:cxn ang="0">
                  <a:pos x="98" y="98"/>
                </a:cxn>
                <a:cxn ang="0">
                  <a:pos x="70" y="74"/>
                </a:cxn>
                <a:cxn ang="0">
                  <a:pos x="111" y="50"/>
                </a:cxn>
                <a:cxn ang="0">
                  <a:pos x="137" y="72"/>
                </a:cxn>
              </a:cxnLst>
              <a:rect l="0" t="0" r="r" b="b"/>
              <a:pathLst>
                <a:path w="137" h="128">
                  <a:moveTo>
                    <a:pt x="70" y="24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70" y="24"/>
                  </a:lnTo>
                  <a:close/>
                  <a:moveTo>
                    <a:pt x="70" y="74"/>
                  </a:moveTo>
                  <a:lnTo>
                    <a:pt x="42" y="98"/>
                  </a:lnTo>
                  <a:lnTo>
                    <a:pt x="0" y="72"/>
                  </a:lnTo>
                  <a:lnTo>
                    <a:pt x="29" y="50"/>
                  </a:lnTo>
                  <a:lnTo>
                    <a:pt x="70" y="74"/>
                  </a:lnTo>
                  <a:close/>
                  <a:moveTo>
                    <a:pt x="109" y="104"/>
                  </a:move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29" y="104"/>
                  </a:lnTo>
                  <a:lnTo>
                    <a:pt x="29" y="95"/>
                  </a:lnTo>
                  <a:lnTo>
                    <a:pt x="42" y="102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98" y="102"/>
                  </a:lnTo>
                  <a:lnTo>
                    <a:pt x="109" y="95"/>
                  </a:lnTo>
                  <a:lnTo>
                    <a:pt x="109" y="104"/>
                  </a:lnTo>
                  <a:close/>
                  <a:moveTo>
                    <a:pt x="137" y="26"/>
                  </a:moveTo>
                  <a:lnTo>
                    <a:pt x="111" y="50"/>
                  </a:lnTo>
                  <a:lnTo>
                    <a:pt x="70" y="24"/>
                  </a:lnTo>
                  <a:lnTo>
                    <a:pt x="98" y="0"/>
                  </a:lnTo>
                  <a:lnTo>
                    <a:pt x="137" y="26"/>
                  </a:lnTo>
                  <a:close/>
                  <a:moveTo>
                    <a:pt x="137" y="72"/>
                  </a:moveTo>
                  <a:lnTo>
                    <a:pt x="98" y="98"/>
                  </a:lnTo>
                  <a:lnTo>
                    <a:pt x="70" y="74"/>
                  </a:lnTo>
                  <a:lnTo>
                    <a:pt x="111" y="50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135"/>
            <p:cNvSpPr>
              <a:spLocks noEditPoints="1"/>
            </p:cNvSpPr>
            <p:nvPr/>
          </p:nvSpPr>
          <p:spPr bwMode="auto">
            <a:xfrm>
              <a:off x="6717418" y="4287540"/>
              <a:ext cx="524399" cy="491209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Freeform 239"/>
            <p:cNvSpPr>
              <a:spLocks noEditPoints="1"/>
            </p:cNvSpPr>
            <p:nvPr/>
          </p:nvSpPr>
          <p:spPr bwMode="auto">
            <a:xfrm>
              <a:off x="5746271" y="3124801"/>
              <a:ext cx="646122" cy="635948"/>
            </a:xfrm>
            <a:custGeom>
              <a:avLst/>
              <a:gdLst/>
              <a:ahLst/>
              <a:cxnLst>
                <a:cxn ang="0">
                  <a:pos x="58" y="35"/>
                </a:cxn>
                <a:cxn ang="0">
                  <a:pos x="29" y="58"/>
                </a:cxn>
                <a:cxn ang="0">
                  <a:pos x="9" y="50"/>
                </a:cxn>
                <a:cxn ang="0">
                  <a:pos x="5" y="55"/>
                </a:cxn>
                <a:cxn ang="0">
                  <a:pos x="3" y="55"/>
                </a:cxn>
                <a:cxn ang="0">
                  <a:pos x="0" y="53"/>
                </a:cxn>
                <a:cxn ang="0">
                  <a:pos x="0" y="36"/>
                </a:cxn>
                <a:cxn ang="0">
                  <a:pos x="3" y="34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8"/>
                </a:cxn>
                <a:cxn ang="0">
                  <a:pos x="16" y="43"/>
                </a:cxn>
                <a:cxn ang="0">
                  <a:pos x="30" y="48"/>
                </a:cxn>
                <a:cxn ang="0">
                  <a:pos x="46" y="39"/>
                </a:cxn>
                <a:cxn ang="0">
                  <a:pos x="48" y="34"/>
                </a:cxn>
                <a:cxn ang="0">
                  <a:pos x="49" y="34"/>
                </a:cxn>
                <a:cxn ang="0">
                  <a:pos x="57" y="34"/>
                </a:cxn>
                <a:cxn ang="0">
                  <a:pos x="58" y="35"/>
                </a:cxn>
                <a:cxn ang="0">
                  <a:pos x="58" y="35"/>
                </a:cxn>
                <a:cxn ang="0">
                  <a:pos x="59" y="21"/>
                </a:cxn>
                <a:cxn ang="0">
                  <a:pos x="56" y="24"/>
                </a:cxn>
                <a:cxn ang="0">
                  <a:pos x="39" y="24"/>
                </a:cxn>
                <a:cxn ang="0">
                  <a:pos x="37" y="21"/>
                </a:cxn>
                <a:cxn ang="0">
                  <a:pos x="38" y="20"/>
                </a:cxn>
                <a:cxn ang="0">
                  <a:pos x="43" y="14"/>
                </a:cxn>
                <a:cxn ang="0">
                  <a:pos x="30" y="9"/>
                </a:cxn>
                <a:cxn ang="0">
                  <a:pos x="13" y="19"/>
                </a:cxn>
                <a:cxn ang="0">
                  <a:pos x="11" y="23"/>
                </a:cxn>
                <a:cxn ang="0">
                  <a:pos x="10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2"/>
                </a:cxn>
                <a:cxn ang="0">
                  <a:pos x="30" y="0"/>
                </a:cxn>
                <a:cxn ang="0">
                  <a:pos x="50" y="8"/>
                </a:cxn>
                <a:cxn ang="0">
                  <a:pos x="55" y="3"/>
                </a:cxn>
                <a:cxn ang="0">
                  <a:pos x="56" y="2"/>
                </a:cxn>
                <a:cxn ang="0">
                  <a:pos x="59" y="4"/>
                </a:cxn>
                <a:cxn ang="0">
                  <a:pos x="59" y="21"/>
                </a:cxn>
              </a:cxnLst>
              <a:rect l="0" t="0" r="r" b="b"/>
              <a:pathLst>
                <a:path w="59" h="58">
                  <a:moveTo>
                    <a:pt x="58" y="35"/>
                  </a:moveTo>
                  <a:cubicBezTo>
                    <a:pt x="55" y="48"/>
                    <a:pt x="43" y="58"/>
                    <a:pt x="29" y="58"/>
                  </a:cubicBezTo>
                  <a:cubicBezTo>
                    <a:pt x="22" y="58"/>
                    <a:pt x="15" y="55"/>
                    <a:pt x="9" y="50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2" y="55"/>
                    <a:pt x="0" y="54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2" y="34"/>
                    <a:pt x="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2" y="37"/>
                    <a:pt x="22" y="37"/>
                    <a:pt x="22" y="38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0" y="46"/>
                    <a:pt x="25" y="48"/>
                    <a:pt x="30" y="48"/>
                  </a:cubicBezTo>
                  <a:cubicBezTo>
                    <a:pt x="36" y="48"/>
                    <a:pt x="43" y="45"/>
                    <a:pt x="46" y="39"/>
                  </a:cubicBezTo>
                  <a:cubicBezTo>
                    <a:pt x="47" y="37"/>
                    <a:pt x="48" y="36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8" y="34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9" y="21"/>
                  </a:moveTo>
                  <a:cubicBezTo>
                    <a:pt x="59" y="23"/>
                    <a:pt x="58" y="24"/>
                    <a:pt x="56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4"/>
                    <a:pt x="37" y="23"/>
                    <a:pt x="37" y="21"/>
                  </a:cubicBezTo>
                  <a:cubicBezTo>
                    <a:pt x="37" y="21"/>
                    <a:pt x="37" y="20"/>
                    <a:pt x="38" y="20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9" y="11"/>
                    <a:pt x="34" y="9"/>
                    <a:pt x="30" y="9"/>
                  </a:cubicBezTo>
                  <a:cubicBezTo>
                    <a:pt x="23" y="9"/>
                    <a:pt x="17" y="13"/>
                    <a:pt x="13" y="19"/>
                  </a:cubicBezTo>
                  <a:cubicBezTo>
                    <a:pt x="12" y="20"/>
                    <a:pt x="12" y="21"/>
                    <a:pt x="11" y="23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3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4" y="9"/>
                    <a:pt x="16" y="0"/>
                    <a:pt x="30" y="0"/>
                  </a:cubicBezTo>
                  <a:cubicBezTo>
                    <a:pt x="37" y="0"/>
                    <a:pt x="44" y="3"/>
                    <a:pt x="50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8" y="2"/>
                    <a:pt x="59" y="3"/>
                    <a:pt x="59" y="4"/>
                  </a:cubicBezTo>
                  <a:lnTo>
                    <a:pt x="59" y="21"/>
                  </a:lnTo>
                  <a:close/>
                </a:path>
              </a:pathLst>
            </a:custGeom>
            <a:solidFill>
              <a:srgbClr val="C3C9C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硕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5" y="2701925"/>
            <a:ext cx="5134610" cy="3853180"/>
          </a:xfrm>
          <a:prstGeom prst="rect">
            <a:avLst/>
          </a:prstGeom>
        </p:spPr>
      </p:pic>
      <p:pic>
        <p:nvPicPr>
          <p:cNvPr id="5" name="图片 4" descr="硕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265" y="58420"/>
            <a:ext cx="5273675" cy="367728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449695" y="3805555"/>
            <a:ext cx="3084830" cy="2749550"/>
            <a:chOff x="5652111" y="3124801"/>
            <a:chExt cx="2633272" cy="2498206"/>
          </a:xfrm>
        </p:grpSpPr>
        <p:sp>
          <p:nvSpPr>
            <p:cNvPr id="22" name="Freeform 11"/>
            <p:cNvSpPr/>
            <p:nvPr/>
          </p:nvSpPr>
          <p:spPr bwMode="auto">
            <a:xfrm>
              <a:off x="5652111" y="3442871"/>
              <a:ext cx="2633272" cy="2180136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185" y="110"/>
                </a:cxn>
                <a:cxn ang="0">
                  <a:pos x="232" y="0"/>
                </a:cxn>
                <a:cxn ang="0">
                  <a:pos x="274" y="0"/>
                </a:cxn>
                <a:cxn ang="0">
                  <a:pos x="274" y="1"/>
                </a:cxn>
                <a:cxn ang="0">
                  <a:pos x="262" y="30"/>
                </a:cxn>
                <a:cxn ang="0">
                  <a:pos x="274" y="58"/>
                </a:cxn>
                <a:cxn ang="0">
                  <a:pos x="302" y="70"/>
                </a:cxn>
                <a:cxn ang="0">
                  <a:pos x="331" y="58"/>
                </a:cxn>
                <a:cxn ang="0">
                  <a:pos x="343" y="30"/>
                </a:cxn>
                <a:cxn ang="0">
                  <a:pos x="331" y="1"/>
                </a:cxn>
                <a:cxn ang="0">
                  <a:pos x="330" y="0"/>
                </a:cxn>
                <a:cxn ang="0">
                  <a:pos x="388" y="0"/>
                </a:cxn>
                <a:cxn ang="0">
                  <a:pos x="387" y="32"/>
                </a:cxn>
                <a:cxn ang="0">
                  <a:pos x="449" y="66"/>
                </a:cxn>
                <a:cxn ang="0">
                  <a:pos x="435" y="121"/>
                </a:cxn>
                <a:cxn ang="0">
                  <a:pos x="362" y="125"/>
                </a:cxn>
                <a:cxn ang="0">
                  <a:pos x="328" y="183"/>
                </a:cxn>
                <a:cxn ang="0">
                  <a:pos x="365" y="243"/>
                </a:cxn>
                <a:cxn ang="0">
                  <a:pos x="344" y="266"/>
                </a:cxn>
                <a:cxn ang="0">
                  <a:pos x="321" y="287"/>
                </a:cxn>
                <a:cxn ang="0">
                  <a:pos x="260" y="251"/>
                </a:cxn>
                <a:cxn ang="0">
                  <a:pos x="202" y="285"/>
                </a:cxn>
                <a:cxn ang="0">
                  <a:pos x="202" y="356"/>
                </a:cxn>
                <a:cxn ang="0">
                  <a:pos x="144" y="371"/>
                </a:cxn>
                <a:cxn ang="0">
                  <a:pos x="108" y="309"/>
                </a:cxn>
                <a:cxn ang="0">
                  <a:pos x="76" y="311"/>
                </a:cxn>
                <a:cxn ang="0">
                  <a:pos x="74" y="311"/>
                </a:cxn>
                <a:cxn ang="0">
                  <a:pos x="74" y="248"/>
                </a:cxn>
                <a:cxn ang="0">
                  <a:pos x="69" y="254"/>
                </a:cxn>
                <a:cxn ang="0">
                  <a:pos x="40" y="266"/>
                </a:cxn>
                <a:cxn ang="0">
                  <a:pos x="11" y="254"/>
                </a:cxn>
                <a:cxn ang="0">
                  <a:pos x="0" y="226"/>
                </a:cxn>
                <a:cxn ang="0">
                  <a:pos x="11" y="197"/>
                </a:cxn>
                <a:cxn ang="0">
                  <a:pos x="40" y="185"/>
                </a:cxn>
                <a:cxn ang="0">
                  <a:pos x="69" y="197"/>
                </a:cxn>
                <a:cxn ang="0">
                  <a:pos x="74" y="203"/>
                </a:cxn>
                <a:cxn ang="0">
                  <a:pos x="74" y="156"/>
                </a:cxn>
              </a:cxnLst>
              <a:rect l="0" t="0" r="r" b="b"/>
              <a:pathLst>
                <a:path w="449" h="371">
                  <a:moveTo>
                    <a:pt x="74" y="156"/>
                  </a:moveTo>
                  <a:cubicBezTo>
                    <a:pt x="117" y="156"/>
                    <a:pt x="155" y="141"/>
                    <a:pt x="185" y="110"/>
                  </a:cubicBezTo>
                  <a:cubicBezTo>
                    <a:pt x="216" y="80"/>
                    <a:pt x="231" y="43"/>
                    <a:pt x="232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74" y="1"/>
                    <a:pt x="274" y="1"/>
                  </a:cubicBezTo>
                  <a:cubicBezTo>
                    <a:pt x="266" y="9"/>
                    <a:pt x="262" y="19"/>
                    <a:pt x="262" y="30"/>
                  </a:cubicBezTo>
                  <a:cubicBezTo>
                    <a:pt x="262" y="41"/>
                    <a:pt x="266" y="51"/>
                    <a:pt x="274" y="58"/>
                  </a:cubicBezTo>
                  <a:cubicBezTo>
                    <a:pt x="282" y="66"/>
                    <a:pt x="291" y="70"/>
                    <a:pt x="302" y="70"/>
                  </a:cubicBezTo>
                  <a:cubicBezTo>
                    <a:pt x="314" y="70"/>
                    <a:pt x="323" y="66"/>
                    <a:pt x="331" y="58"/>
                  </a:cubicBezTo>
                  <a:cubicBezTo>
                    <a:pt x="339" y="51"/>
                    <a:pt x="343" y="41"/>
                    <a:pt x="343" y="30"/>
                  </a:cubicBezTo>
                  <a:cubicBezTo>
                    <a:pt x="343" y="19"/>
                    <a:pt x="339" y="9"/>
                    <a:pt x="331" y="1"/>
                  </a:cubicBezTo>
                  <a:cubicBezTo>
                    <a:pt x="331" y="1"/>
                    <a:pt x="330" y="0"/>
                    <a:pt x="330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11"/>
                    <a:pt x="388" y="22"/>
                    <a:pt x="387" y="32"/>
                  </a:cubicBezTo>
                  <a:cubicBezTo>
                    <a:pt x="449" y="66"/>
                    <a:pt x="449" y="66"/>
                    <a:pt x="449" y="66"/>
                  </a:cubicBezTo>
                  <a:cubicBezTo>
                    <a:pt x="446" y="85"/>
                    <a:pt x="441" y="103"/>
                    <a:pt x="435" y="121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53" y="145"/>
                    <a:pt x="342" y="164"/>
                    <a:pt x="328" y="183"/>
                  </a:cubicBezTo>
                  <a:cubicBezTo>
                    <a:pt x="365" y="243"/>
                    <a:pt x="365" y="243"/>
                    <a:pt x="365" y="243"/>
                  </a:cubicBezTo>
                  <a:cubicBezTo>
                    <a:pt x="358" y="251"/>
                    <a:pt x="351" y="258"/>
                    <a:pt x="344" y="266"/>
                  </a:cubicBezTo>
                  <a:cubicBezTo>
                    <a:pt x="336" y="273"/>
                    <a:pt x="329" y="280"/>
                    <a:pt x="321" y="287"/>
                  </a:cubicBezTo>
                  <a:cubicBezTo>
                    <a:pt x="260" y="251"/>
                    <a:pt x="260" y="251"/>
                    <a:pt x="260" y="251"/>
                  </a:cubicBezTo>
                  <a:cubicBezTo>
                    <a:pt x="241" y="265"/>
                    <a:pt x="222" y="276"/>
                    <a:pt x="202" y="285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183" y="363"/>
                    <a:pt x="164" y="368"/>
                    <a:pt x="144" y="371"/>
                  </a:cubicBezTo>
                  <a:cubicBezTo>
                    <a:pt x="108" y="309"/>
                    <a:pt x="108" y="309"/>
                    <a:pt x="108" y="309"/>
                  </a:cubicBezTo>
                  <a:cubicBezTo>
                    <a:pt x="97" y="310"/>
                    <a:pt x="86" y="311"/>
                    <a:pt x="76" y="311"/>
                  </a:cubicBezTo>
                  <a:cubicBezTo>
                    <a:pt x="75" y="311"/>
                    <a:pt x="75" y="311"/>
                    <a:pt x="74" y="311"/>
                  </a:cubicBezTo>
                  <a:cubicBezTo>
                    <a:pt x="74" y="248"/>
                    <a:pt x="74" y="248"/>
                    <a:pt x="74" y="248"/>
                  </a:cubicBezTo>
                  <a:cubicBezTo>
                    <a:pt x="73" y="250"/>
                    <a:pt x="71" y="252"/>
                    <a:pt x="69" y="254"/>
                  </a:cubicBezTo>
                  <a:cubicBezTo>
                    <a:pt x="61" y="262"/>
                    <a:pt x="51" y="266"/>
                    <a:pt x="40" y="266"/>
                  </a:cubicBezTo>
                  <a:cubicBezTo>
                    <a:pt x="29" y="266"/>
                    <a:pt x="19" y="262"/>
                    <a:pt x="11" y="254"/>
                  </a:cubicBezTo>
                  <a:cubicBezTo>
                    <a:pt x="4" y="247"/>
                    <a:pt x="0" y="237"/>
                    <a:pt x="0" y="226"/>
                  </a:cubicBezTo>
                  <a:cubicBezTo>
                    <a:pt x="0" y="215"/>
                    <a:pt x="4" y="205"/>
                    <a:pt x="11" y="197"/>
                  </a:cubicBezTo>
                  <a:cubicBezTo>
                    <a:pt x="19" y="189"/>
                    <a:pt x="29" y="185"/>
                    <a:pt x="40" y="185"/>
                  </a:cubicBezTo>
                  <a:cubicBezTo>
                    <a:pt x="51" y="185"/>
                    <a:pt x="61" y="189"/>
                    <a:pt x="69" y="197"/>
                  </a:cubicBezTo>
                  <a:cubicBezTo>
                    <a:pt x="71" y="199"/>
                    <a:pt x="73" y="201"/>
                    <a:pt x="74" y="203"/>
                  </a:cubicBezTo>
                  <a:lnTo>
                    <a:pt x="74" y="156"/>
                  </a:lnTo>
                  <a:close/>
                </a:path>
              </a:pathLst>
            </a:custGeom>
            <a:solidFill>
              <a:srgbClr val="4B7085"/>
            </a:solidFill>
            <a:ln w="1905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135"/>
            <p:cNvSpPr>
              <a:spLocks noEditPoints="1"/>
            </p:cNvSpPr>
            <p:nvPr/>
          </p:nvSpPr>
          <p:spPr bwMode="auto">
            <a:xfrm>
              <a:off x="6717418" y="4287540"/>
              <a:ext cx="524399" cy="491209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Freeform 239"/>
            <p:cNvSpPr>
              <a:spLocks noEditPoints="1"/>
            </p:cNvSpPr>
            <p:nvPr/>
          </p:nvSpPr>
          <p:spPr bwMode="auto">
            <a:xfrm>
              <a:off x="5746271" y="3124801"/>
              <a:ext cx="646122" cy="635948"/>
            </a:xfrm>
            <a:custGeom>
              <a:avLst/>
              <a:gdLst/>
              <a:ahLst/>
              <a:cxnLst>
                <a:cxn ang="0">
                  <a:pos x="58" y="35"/>
                </a:cxn>
                <a:cxn ang="0">
                  <a:pos x="29" y="58"/>
                </a:cxn>
                <a:cxn ang="0">
                  <a:pos x="9" y="50"/>
                </a:cxn>
                <a:cxn ang="0">
                  <a:pos x="5" y="55"/>
                </a:cxn>
                <a:cxn ang="0">
                  <a:pos x="3" y="55"/>
                </a:cxn>
                <a:cxn ang="0">
                  <a:pos x="0" y="53"/>
                </a:cxn>
                <a:cxn ang="0">
                  <a:pos x="0" y="36"/>
                </a:cxn>
                <a:cxn ang="0">
                  <a:pos x="3" y="34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8"/>
                </a:cxn>
                <a:cxn ang="0">
                  <a:pos x="16" y="43"/>
                </a:cxn>
                <a:cxn ang="0">
                  <a:pos x="30" y="48"/>
                </a:cxn>
                <a:cxn ang="0">
                  <a:pos x="46" y="39"/>
                </a:cxn>
                <a:cxn ang="0">
                  <a:pos x="48" y="34"/>
                </a:cxn>
                <a:cxn ang="0">
                  <a:pos x="49" y="34"/>
                </a:cxn>
                <a:cxn ang="0">
                  <a:pos x="57" y="34"/>
                </a:cxn>
                <a:cxn ang="0">
                  <a:pos x="58" y="35"/>
                </a:cxn>
                <a:cxn ang="0">
                  <a:pos x="58" y="35"/>
                </a:cxn>
                <a:cxn ang="0">
                  <a:pos x="59" y="21"/>
                </a:cxn>
                <a:cxn ang="0">
                  <a:pos x="56" y="24"/>
                </a:cxn>
                <a:cxn ang="0">
                  <a:pos x="39" y="24"/>
                </a:cxn>
                <a:cxn ang="0">
                  <a:pos x="37" y="21"/>
                </a:cxn>
                <a:cxn ang="0">
                  <a:pos x="38" y="20"/>
                </a:cxn>
                <a:cxn ang="0">
                  <a:pos x="43" y="14"/>
                </a:cxn>
                <a:cxn ang="0">
                  <a:pos x="30" y="9"/>
                </a:cxn>
                <a:cxn ang="0">
                  <a:pos x="13" y="19"/>
                </a:cxn>
                <a:cxn ang="0">
                  <a:pos x="11" y="23"/>
                </a:cxn>
                <a:cxn ang="0">
                  <a:pos x="10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2"/>
                </a:cxn>
                <a:cxn ang="0">
                  <a:pos x="30" y="0"/>
                </a:cxn>
                <a:cxn ang="0">
                  <a:pos x="50" y="8"/>
                </a:cxn>
                <a:cxn ang="0">
                  <a:pos x="55" y="3"/>
                </a:cxn>
                <a:cxn ang="0">
                  <a:pos x="56" y="2"/>
                </a:cxn>
                <a:cxn ang="0">
                  <a:pos x="59" y="4"/>
                </a:cxn>
                <a:cxn ang="0">
                  <a:pos x="59" y="21"/>
                </a:cxn>
              </a:cxnLst>
              <a:rect l="0" t="0" r="r" b="b"/>
              <a:pathLst>
                <a:path w="59" h="58">
                  <a:moveTo>
                    <a:pt x="58" y="35"/>
                  </a:moveTo>
                  <a:cubicBezTo>
                    <a:pt x="55" y="48"/>
                    <a:pt x="43" y="58"/>
                    <a:pt x="29" y="58"/>
                  </a:cubicBezTo>
                  <a:cubicBezTo>
                    <a:pt x="22" y="58"/>
                    <a:pt x="15" y="55"/>
                    <a:pt x="9" y="50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2" y="55"/>
                    <a:pt x="0" y="54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2" y="34"/>
                    <a:pt x="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2" y="37"/>
                    <a:pt x="22" y="37"/>
                    <a:pt x="22" y="38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0" y="46"/>
                    <a:pt x="25" y="48"/>
                    <a:pt x="30" y="48"/>
                  </a:cubicBezTo>
                  <a:cubicBezTo>
                    <a:pt x="36" y="48"/>
                    <a:pt x="43" y="45"/>
                    <a:pt x="46" y="39"/>
                  </a:cubicBezTo>
                  <a:cubicBezTo>
                    <a:pt x="47" y="37"/>
                    <a:pt x="48" y="36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8" y="34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9" y="21"/>
                  </a:moveTo>
                  <a:cubicBezTo>
                    <a:pt x="59" y="23"/>
                    <a:pt x="58" y="24"/>
                    <a:pt x="56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4"/>
                    <a:pt x="37" y="23"/>
                    <a:pt x="37" y="21"/>
                  </a:cubicBezTo>
                  <a:cubicBezTo>
                    <a:pt x="37" y="21"/>
                    <a:pt x="37" y="20"/>
                    <a:pt x="38" y="20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9" y="11"/>
                    <a:pt x="34" y="9"/>
                    <a:pt x="30" y="9"/>
                  </a:cubicBezTo>
                  <a:cubicBezTo>
                    <a:pt x="23" y="9"/>
                    <a:pt x="17" y="13"/>
                    <a:pt x="13" y="19"/>
                  </a:cubicBezTo>
                  <a:cubicBezTo>
                    <a:pt x="12" y="20"/>
                    <a:pt x="12" y="21"/>
                    <a:pt x="11" y="23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3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4" y="9"/>
                    <a:pt x="16" y="0"/>
                    <a:pt x="30" y="0"/>
                  </a:cubicBezTo>
                  <a:cubicBezTo>
                    <a:pt x="37" y="0"/>
                    <a:pt x="44" y="3"/>
                    <a:pt x="50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8" y="2"/>
                    <a:pt x="59" y="3"/>
                    <a:pt x="59" y="4"/>
                  </a:cubicBezTo>
                  <a:lnTo>
                    <a:pt x="59" y="21"/>
                  </a:lnTo>
                  <a:close/>
                </a:path>
              </a:pathLst>
            </a:custGeom>
            <a:solidFill>
              <a:srgbClr val="C3C9C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7" name="云形 6"/>
          <p:cNvSpPr/>
          <p:nvPr/>
        </p:nvSpPr>
        <p:spPr>
          <a:xfrm>
            <a:off x="1058545" y="448310"/>
            <a:ext cx="4005580" cy="181927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</a:rPr>
              <a:t>认真训练</a:t>
            </a:r>
            <a:r>
              <a:rPr lang="en-US" altLang="zh-CN" sz="3200">
                <a:solidFill>
                  <a:schemeClr val="tx1"/>
                </a:solidFill>
              </a:rPr>
              <a:t>~~~</a:t>
            </a:r>
            <a:endParaRPr lang="en-US" altLang="zh-CN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715260" y="0"/>
            <a:ext cx="3561080" cy="1277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rgbClr val="FFC000"/>
                </a:solidFill>
              </a:rPr>
              <a:t>遇到问题：</a:t>
            </a:r>
            <a:endParaRPr lang="zh-CN" altLang="en-US" sz="4000" b="1">
              <a:solidFill>
                <a:srgbClr val="FFC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23870" y="-271780"/>
            <a:ext cx="4218940" cy="5690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/>
            <a:r>
              <a:rPr lang="en-US" altLang="zh-CN" sz="2800">
                <a:solidFill>
                  <a:schemeClr val="tx1"/>
                </a:solidFill>
              </a:rPr>
              <a:t>1</a:t>
            </a:r>
            <a:r>
              <a:rPr lang="zh-CN" altLang="en-US" sz="2800">
                <a:solidFill>
                  <a:schemeClr val="tx1"/>
                </a:solidFill>
              </a:rPr>
              <a:t>、手柄与小车连接时不顺利</a:t>
            </a:r>
            <a:endParaRPr lang="zh-CN" altLang="en-US" sz="2800">
              <a:solidFill>
                <a:schemeClr val="tx1"/>
              </a:solidFill>
            </a:endParaRPr>
          </a:p>
          <a:p>
            <a:pPr algn="l" fontAlgn="auto"/>
            <a:r>
              <a:rPr lang="en-US" altLang="zh-CN" sz="2800">
                <a:solidFill>
                  <a:schemeClr val="tx1"/>
                </a:solidFill>
              </a:rPr>
              <a:t>2</a:t>
            </a:r>
            <a:r>
              <a:rPr lang="zh-CN" altLang="en-US" sz="2800">
                <a:solidFill>
                  <a:schemeClr val="tx1"/>
                </a:solidFill>
              </a:rPr>
              <a:t>、服务器容易卡断线</a:t>
            </a:r>
            <a:endParaRPr lang="zh-CN" altLang="en-US" sz="2800">
              <a:solidFill>
                <a:schemeClr val="tx1"/>
              </a:solidFill>
            </a:endParaRPr>
          </a:p>
          <a:p>
            <a:pPr algn="l" fontAlgn="auto"/>
            <a:r>
              <a:rPr lang="en-US" altLang="zh-CN" sz="2800">
                <a:solidFill>
                  <a:schemeClr val="tx1"/>
                </a:solidFill>
              </a:rPr>
              <a:t>3</a:t>
            </a:r>
            <a:r>
              <a:rPr lang="zh-CN" altLang="en-US" sz="2800">
                <a:solidFill>
                  <a:schemeClr val="tx1"/>
                </a:solidFill>
              </a:rPr>
              <a:t>、小车跑出的模型不理想，总是越线、撞墙、拐弯不及时</a:t>
            </a:r>
            <a:endParaRPr lang="zh-CN" altLang="en-US" sz="2800">
              <a:solidFill>
                <a:schemeClr val="tx1"/>
              </a:solidFill>
            </a:endParaRPr>
          </a:p>
          <a:p>
            <a:pPr algn="l" fontAlgn="auto"/>
            <a:r>
              <a:rPr lang="en-US" altLang="zh-CN" sz="2800">
                <a:solidFill>
                  <a:schemeClr val="tx1"/>
                </a:solidFill>
              </a:rPr>
              <a:t>4</a:t>
            </a:r>
            <a:r>
              <a:rPr lang="zh-CN" altLang="en-US" sz="2800">
                <a:solidFill>
                  <a:schemeClr val="tx1"/>
                </a:solidFill>
              </a:rPr>
              <a:t>、上传存在问题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48575" y="19685"/>
            <a:ext cx="3573780" cy="1238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rgbClr val="FFC000"/>
                </a:solidFill>
              </a:rPr>
              <a:t>解决措施：</a:t>
            </a:r>
            <a:endParaRPr lang="zh-CN" altLang="en-US" sz="4000" b="1">
              <a:solidFill>
                <a:srgbClr val="FFC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61885" y="-338455"/>
            <a:ext cx="4453890" cy="5493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lnSpc>
                <a:spcPct val="100000"/>
              </a:lnSpc>
            </a:pPr>
            <a:r>
              <a:rPr lang="en-US" altLang="zh-CN" sz="2800">
                <a:solidFill>
                  <a:schemeClr val="tx1"/>
                </a:solidFill>
              </a:rPr>
              <a:t>1</a:t>
            </a:r>
            <a:r>
              <a:rPr lang="zh-CN" altLang="en-US" sz="2800">
                <a:solidFill>
                  <a:schemeClr val="tx1"/>
                </a:solidFill>
              </a:rPr>
              <a:t>、换一个可以自动连接的，电比较多的。</a:t>
            </a:r>
            <a:endParaRPr lang="zh-CN" altLang="en-US" sz="2800">
              <a:solidFill>
                <a:schemeClr val="tx1"/>
              </a:solidFill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>
                <a:solidFill>
                  <a:schemeClr val="tx1"/>
                </a:solidFill>
              </a:rPr>
              <a:t>2</a:t>
            </a:r>
            <a:r>
              <a:rPr lang="zh-CN" altLang="en-US" sz="2800">
                <a:solidFill>
                  <a:schemeClr val="tx1"/>
                </a:solidFill>
              </a:rPr>
              <a:t>、趁不卡的时候抓紧做</a:t>
            </a:r>
            <a:endParaRPr lang="zh-CN" altLang="en-US" sz="2800">
              <a:solidFill>
                <a:schemeClr val="tx1"/>
              </a:solidFill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>
                <a:solidFill>
                  <a:schemeClr val="tx1"/>
                </a:solidFill>
              </a:rPr>
              <a:t>3</a:t>
            </a:r>
            <a:r>
              <a:rPr lang="zh-CN" altLang="en-US" sz="2800">
                <a:solidFill>
                  <a:schemeClr val="tx1"/>
                </a:solidFill>
              </a:rPr>
              <a:t>、在小车卡顿的地方做重复训练</a:t>
            </a:r>
            <a:endParaRPr lang="zh-CN" altLang="en-US" sz="2800">
              <a:solidFill>
                <a:schemeClr val="tx1"/>
              </a:solidFill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>
                <a:solidFill>
                  <a:schemeClr val="tx1"/>
                </a:solidFill>
              </a:rPr>
              <a:t>4</a:t>
            </a:r>
            <a:r>
              <a:rPr lang="zh-CN" altLang="en-US" sz="2800">
                <a:solidFill>
                  <a:schemeClr val="tx1"/>
                </a:solidFill>
              </a:rPr>
              <a:t>、及时更新版本</a:t>
            </a:r>
            <a:endParaRPr lang="zh-CN" altLang="en-US" sz="2800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2230" y="50165"/>
            <a:ext cx="2897505" cy="3002915"/>
            <a:chOff x="3906617" y="1241929"/>
            <a:chExt cx="3335200" cy="3536820"/>
          </a:xfrm>
        </p:grpSpPr>
        <p:sp>
          <p:nvSpPr>
            <p:cNvPr id="20" name="Freeform 9"/>
            <p:cNvSpPr/>
            <p:nvPr/>
          </p:nvSpPr>
          <p:spPr bwMode="auto">
            <a:xfrm>
              <a:off x="3906617" y="1241929"/>
              <a:ext cx="2607840" cy="2200942"/>
            </a:xfrm>
            <a:custGeom>
              <a:avLst/>
              <a:gdLst/>
              <a:ahLst/>
              <a:cxnLst>
                <a:cxn ang="0">
                  <a:pos x="372" y="215"/>
                </a:cxn>
                <a:cxn ang="0">
                  <a:pos x="372" y="215"/>
                </a:cxn>
                <a:cxn ang="0">
                  <a:pos x="260" y="262"/>
                </a:cxn>
                <a:cxn ang="0">
                  <a:pos x="214" y="373"/>
                </a:cxn>
                <a:cxn ang="0">
                  <a:pos x="214" y="375"/>
                </a:cxn>
                <a:cxn ang="0">
                  <a:pos x="158" y="375"/>
                </a:cxn>
                <a:cxn ang="0">
                  <a:pos x="167" y="368"/>
                </a:cxn>
                <a:cxn ang="0">
                  <a:pos x="179" y="340"/>
                </a:cxn>
                <a:cxn ang="0">
                  <a:pos x="167" y="311"/>
                </a:cxn>
                <a:cxn ang="0">
                  <a:pos x="138" y="299"/>
                </a:cxn>
                <a:cxn ang="0">
                  <a:pos x="109" y="311"/>
                </a:cxn>
                <a:cxn ang="0">
                  <a:pos x="97" y="340"/>
                </a:cxn>
                <a:cxn ang="0">
                  <a:pos x="109" y="368"/>
                </a:cxn>
                <a:cxn ang="0">
                  <a:pos x="118" y="375"/>
                </a:cxn>
                <a:cxn ang="0">
                  <a:pos x="61" y="375"/>
                </a:cxn>
                <a:cxn ang="0">
                  <a:pos x="61" y="373"/>
                </a:cxn>
                <a:cxn ang="0">
                  <a:pos x="61" y="367"/>
                </a:cxn>
                <a:cxn ang="0">
                  <a:pos x="62" y="342"/>
                </a:cxn>
                <a:cxn ang="0">
                  <a:pos x="0" y="307"/>
                </a:cxn>
                <a:cxn ang="0">
                  <a:pos x="17" y="243"/>
                </a:cxn>
                <a:cxn ang="0">
                  <a:pos x="86" y="247"/>
                </a:cxn>
                <a:cxn ang="0">
                  <a:pos x="119" y="191"/>
                </a:cxn>
                <a:cxn ang="0">
                  <a:pos x="85" y="127"/>
                </a:cxn>
                <a:cxn ang="0">
                  <a:pos x="106" y="105"/>
                </a:cxn>
                <a:cxn ang="0">
                  <a:pos x="128" y="84"/>
                </a:cxn>
                <a:cxn ang="0">
                  <a:pos x="188" y="120"/>
                </a:cxn>
                <a:cxn ang="0">
                  <a:pos x="243" y="88"/>
                </a:cxn>
                <a:cxn ang="0">
                  <a:pos x="243" y="16"/>
                </a:cxn>
                <a:cxn ang="0">
                  <a:pos x="303" y="0"/>
                </a:cxn>
                <a:cxn ang="0">
                  <a:pos x="339" y="62"/>
                </a:cxn>
                <a:cxn ang="0">
                  <a:pos x="372" y="60"/>
                </a:cxn>
                <a:cxn ang="0">
                  <a:pos x="372" y="121"/>
                </a:cxn>
                <a:cxn ang="0">
                  <a:pos x="375" y="117"/>
                </a:cxn>
                <a:cxn ang="0">
                  <a:pos x="404" y="105"/>
                </a:cxn>
                <a:cxn ang="0">
                  <a:pos x="433" y="117"/>
                </a:cxn>
                <a:cxn ang="0">
                  <a:pos x="445" y="145"/>
                </a:cxn>
                <a:cxn ang="0">
                  <a:pos x="433" y="174"/>
                </a:cxn>
                <a:cxn ang="0">
                  <a:pos x="404" y="186"/>
                </a:cxn>
                <a:cxn ang="0">
                  <a:pos x="375" y="174"/>
                </a:cxn>
                <a:cxn ang="0">
                  <a:pos x="372" y="170"/>
                </a:cxn>
                <a:cxn ang="0">
                  <a:pos x="372" y="215"/>
                </a:cxn>
              </a:cxnLst>
              <a:rect l="0" t="0" r="r" b="b"/>
              <a:pathLst>
                <a:path w="445" h="375">
                  <a:moveTo>
                    <a:pt x="372" y="215"/>
                  </a:moveTo>
                  <a:cubicBezTo>
                    <a:pt x="372" y="215"/>
                    <a:pt x="372" y="215"/>
                    <a:pt x="372" y="215"/>
                  </a:cubicBezTo>
                  <a:cubicBezTo>
                    <a:pt x="328" y="215"/>
                    <a:pt x="291" y="231"/>
                    <a:pt x="260" y="262"/>
                  </a:cubicBezTo>
                  <a:cubicBezTo>
                    <a:pt x="229" y="292"/>
                    <a:pt x="214" y="330"/>
                    <a:pt x="214" y="373"/>
                  </a:cubicBezTo>
                  <a:cubicBezTo>
                    <a:pt x="214" y="374"/>
                    <a:pt x="214" y="375"/>
                    <a:pt x="214" y="375"/>
                  </a:cubicBezTo>
                  <a:cubicBezTo>
                    <a:pt x="158" y="375"/>
                    <a:pt x="158" y="375"/>
                    <a:pt x="158" y="375"/>
                  </a:cubicBezTo>
                  <a:cubicBezTo>
                    <a:pt x="161" y="373"/>
                    <a:pt x="164" y="371"/>
                    <a:pt x="167" y="368"/>
                  </a:cubicBezTo>
                  <a:cubicBezTo>
                    <a:pt x="175" y="360"/>
                    <a:pt x="179" y="351"/>
                    <a:pt x="179" y="340"/>
                  </a:cubicBezTo>
                  <a:cubicBezTo>
                    <a:pt x="179" y="328"/>
                    <a:pt x="175" y="319"/>
                    <a:pt x="167" y="311"/>
                  </a:cubicBezTo>
                  <a:cubicBezTo>
                    <a:pt x="159" y="303"/>
                    <a:pt x="149" y="299"/>
                    <a:pt x="138" y="299"/>
                  </a:cubicBezTo>
                  <a:cubicBezTo>
                    <a:pt x="127" y="299"/>
                    <a:pt x="117" y="303"/>
                    <a:pt x="109" y="311"/>
                  </a:cubicBezTo>
                  <a:cubicBezTo>
                    <a:pt x="101" y="319"/>
                    <a:pt x="97" y="328"/>
                    <a:pt x="97" y="340"/>
                  </a:cubicBezTo>
                  <a:cubicBezTo>
                    <a:pt x="97" y="351"/>
                    <a:pt x="101" y="360"/>
                    <a:pt x="109" y="368"/>
                  </a:cubicBezTo>
                  <a:cubicBezTo>
                    <a:pt x="112" y="371"/>
                    <a:pt x="115" y="373"/>
                    <a:pt x="118" y="375"/>
                  </a:cubicBezTo>
                  <a:cubicBezTo>
                    <a:pt x="61" y="375"/>
                    <a:pt x="61" y="375"/>
                    <a:pt x="61" y="375"/>
                  </a:cubicBezTo>
                  <a:cubicBezTo>
                    <a:pt x="61" y="374"/>
                    <a:pt x="61" y="374"/>
                    <a:pt x="61" y="373"/>
                  </a:cubicBezTo>
                  <a:cubicBezTo>
                    <a:pt x="61" y="371"/>
                    <a:pt x="61" y="369"/>
                    <a:pt x="61" y="367"/>
                  </a:cubicBezTo>
                  <a:cubicBezTo>
                    <a:pt x="61" y="359"/>
                    <a:pt x="62" y="350"/>
                    <a:pt x="62" y="342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4" y="285"/>
                    <a:pt x="9" y="263"/>
                    <a:pt x="17" y="24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95" y="227"/>
                    <a:pt x="106" y="209"/>
                    <a:pt x="119" y="191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92" y="120"/>
                    <a:pt x="99" y="112"/>
                    <a:pt x="106" y="105"/>
                  </a:cubicBezTo>
                  <a:cubicBezTo>
                    <a:pt x="113" y="98"/>
                    <a:pt x="120" y="91"/>
                    <a:pt x="128" y="84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206" y="107"/>
                    <a:pt x="224" y="96"/>
                    <a:pt x="243" y="88"/>
                  </a:cubicBezTo>
                  <a:cubicBezTo>
                    <a:pt x="243" y="16"/>
                    <a:pt x="243" y="16"/>
                    <a:pt x="243" y="16"/>
                  </a:cubicBezTo>
                  <a:cubicBezTo>
                    <a:pt x="262" y="9"/>
                    <a:pt x="283" y="4"/>
                    <a:pt x="303" y="0"/>
                  </a:cubicBezTo>
                  <a:cubicBezTo>
                    <a:pt x="339" y="62"/>
                    <a:pt x="339" y="62"/>
                    <a:pt x="339" y="62"/>
                  </a:cubicBezTo>
                  <a:cubicBezTo>
                    <a:pt x="350" y="61"/>
                    <a:pt x="361" y="60"/>
                    <a:pt x="372" y="60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3" y="119"/>
                    <a:pt x="374" y="118"/>
                    <a:pt x="375" y="117"/>
                  </a:cubicBezTo>
                  <a:cubicBezTo>
                    <a:pt x="383" y="109"/>
                    <a:pt x="393" y="105"/>
                    <a:pt x="404" y="105"/>
                  </a:cubicBezTo>
                  <a:cubicBezTo>
                    <a:pt x="415" y="105"/>
                    <a:pt x="425" y="109"/>
                    <a:pt x="433" y="117"/>
                  </a:cubicBezTo>
                  <a:cubicBezTo>
                    <a:pt x="441" y="125"/>
                    <a:pt x="445" y="134"/>
                    <a:pt x="445" y="145"/>
                  </a:cubicBezTo>
                  <a:cubicBezTo>
                    <a:pt x="445" y="157"/>
                    <a:pt x="441" y="166"/>
                    <a:pt x="433" y="174"/>
                  </a:cubicBezTo>
                  <a:cubicBezTo>
                    <a:pt x="425" y="182"/>
                    <a:pt x="415" y="186"/>
                    <a:pt x="404" y="186"/>
                  </a:cubicBezTo>
                  <a:cubicBezTo>
                    <a:pt x="393" y="186"/>
                    <a:pt x="383" y="182"/>
                    <a:pt x="375" y="174"/>
                  </a:cubicBezTo>
                  <a:cubicBezTo>
                    <a:pt x="374" y="173"/>
                    <a:pt x="373" y="172"/>
                    <a:pt x="372" y="170"/>
                  </a:cubicBezTo>
                  <a:lnTo>
                    <a:pt x="372" y="215"/>
                  </a:lnTo>
                  <a:close/>
                </a:path>
              </a:pathLst>
            </a:custGeom>
            <a:solidFill>
              <a:srgbClr val="4B7085"/>
            </a:solidFill>
            <a:ln w="1905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 129"/>
            <p:cNvSpPr/>
            <p:nvPr/>
          </p:nvSpPr>
          <p:spPr bwMode="auto">
            <a:xfrm>
              <a:off x="4797404" y="2181559"/>
              <a:ext cx="434453" cy="531395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6" y="58"/>
                </a:cxn>
                <a:cxn ang="0">
                  <a:pos x="36" y="65"/>
                </a:cxn>
                <a:cxn ang="0">
                  <a:pos x="34" y="68"/>
                </a:cxn>
                <a:cxn ang="0">
                  <a:pos x="22" y="68"/>
                </a:cxn>
                <a:cxn ang="0">
                  <a:pos x="20" y="65"/>
                </a:cxn>
                <a:cxn ang="0">
                  <a:pos x="20" y="58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1" y="54"/>
                </a:cxn>
                <a:cxn ang="0">
                  <a:pos x="16" y="39"/>
                </a:cxn>
                <a:cxn ang="0">
                  <a:pos x="7" y="39"/>
                </a:cxn>
                <a:cxn ang="0">
                  <a:pos x="5" y="36"/>
                </a:cxn>
                <a:cxn ang="0">
                  <a:pos x="6" y="34"/>
                </a:cxn>
                <a:cxn ang="0">
                  <a:pos x="21" y="19"/>
                </a:cxn>
                <a:cxn ang="0">
                  <a:pos x="13" y="19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44" y="15"/>
                </a:cxn>
                <a:cxn ang="0">
                  <a:pos x="45" y="17"/>
                </a:cxn>
                <a:cxn ang="0">
                  <a:pos x="42" y="19"/>
                </a:cxn>
                <a:cxn ang="0">
                  <a:pos x="35" y="19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49" y="39"/>
                </a:cxn>
                <a:cxn ang="0">
                  <a:pos x="40" y="39"/>
                </a:cxn>
                <a:cxn ang="0">
                  <a:pos x="55" y="54"/>
                </a:cxn>
                <a:cxn ang="0">
                  <a:pos x="56" y="56"/>
                </a:cxn>
                <a:cxn ang="0">
                  <a:pos x="53" y="58"/>
                </a:cxn>
              </a:cxnLst>
              <a:rect l="0" t="0" r="r" b="b"/>
              <a:pathLst>
                <a:path w="56" h="68">
                  <a:moveTo>
                    <a:pt x="5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60"/>
                    <a:pt x="36" y="63"/>
                    <a:pt x="36" y="65"/>
                  </a:cubicBezTo>
                  <a:cubicBezTo>
                    <a:pt x="36" y="67"/>
                    <a:pt x="35" y="68"/>
                    <a:pt x="3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0" y="67"/>
                    <a:pt x="20" y="65"/>
                  </a:cubicBezTo>
                  <a:cubicBezTo>
                    <a:pt x="20" y="63"/>
                    <a:pt x="20" y="60"/>
                    <a:pt x="20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5" y="37"/>
                    <a:pt x="5" y="36"/>
                  </a:cubicBezTo>
                  <a:cubicBezTo>
                    <a:pt x="5" y="35"/>
                    <a:pt x="5" y="35"/>
                    <a:pt x="6" y="3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6"/>
                    <a:pt x="45" y="17"/>
                  </a:cubicBezTo>
                  <a:cubicBezTo>
                    <a:pt x="45" y="18"/>
                    <a:pt x="44" y="19"/>
                    <a:pt x="42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0" y="39"/>
                    <a:pt x="4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5"/>
                    <a:pt x="56" y="56"/>
                  </a:cubicBezTo>
                  <a:cubicBezTo>
                    <a:pt x="56" y="57"/>
                    <a:pt x="55" y="58"/>
                    <a:pt x="53" y="5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135"/>
            <p:cNvSpPr>
              <a:spLocks noEditPoints="1"/>
            </p:cNvSpPr>
            <p:nvPr/>
          </p:nvSpPr>
          <p:spPr bwMode="auto">
            <a:xfrm>
              <a:off x="6717418" y="4287540"/>
              <a:ext cx="524399" cy="491209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Freeform 239"/>
            <p:cNvSpPr>
              <a:spLocks noEditPoints="1"/>
            </p:cNvSpPr>
            <p:nvPr/>
          </p:nvSpPr>
          <p:spPr bwMode="auto">
            <a:xfrm>
              <a:off x="5746271" y="3124801"/>
              <a:ext cx="646122" cy="635948"/>
            </a:xfrm>
            <a:custGeom>
              <a:avLst/>
              <a:gdLst/>
              <a:ahLst/>
              <a:cxnLst>
                <a:cxn ang="0">
                  <a:pos x="58" y="35"/>
                </a:cxn>
                <a:cxn ang="0">
                  <a:pos x="29" y="58"/>
                </a:cxn>
                <a:cxn ang="0">
                  <a:pos x="9" y="50"/>
                </a:cxn>
                <a:cxn ang="0">
                  <a:pos x="5" y="55"/>
                </a:cxn>
                <a:cxn ang="0">
                  <a:pos x="3" y="55"/>
                </a:cxn>
                <a:cxn ang="0">
                  <a:pos x="0" y="53"/>
                </a:cxn>
                <a:cxn ang="0">
                  <a:pos x="0" y="36"/>
                </a:cxn>
                <a:cxn ang="0">
                  <a:pos x="3" y="34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8"/>
                </a:cxn>
                <a:cxn ang="0">
                  <a:pos x="16" y="43"/>
                </a:cxn>
                <a:cxn ang="0">
                  <a:pos x="30" y="48"/>
                </a:cxn>
                <a:cxn ang="0">
                  <a:pos x="46" y="39"/>
                </a:cxn>
                <a:cxn ang="0">
                  <a:pos x="48" y="34"/>
                </a:cxn>
                <a:cxn ang="0">
                  <a:pos x="49" y="34"/>
                </a:cxn>
                <a:cxn ang="0">
                  <a:pos x="57" y="34"/>
                </a:cxn>
                <a:cxn ang="0">
                  <a:pos x="58" y="35"/>
                </a:cxn>
                <a:cxn ang="0">
                  <a:pos x="58" y="35"/>
                </a:cxn>
                <a:cxn ang="0">
                  <a:pos x="59" y="21"/>
                </a:cxn>
                <a:cxn ang="0">
                  <a:pos x="56" y="24"/>
                </a:cxn>
                <a:cxn ang="0">
                  <a:pos x="39" y="24"/>
                </a:cxn>
                <a:cxn ang="0">
                  <a:pos x="37" y="21"/>
                </a:cxn>
                <a:cxn ang="0">
                  <a:pos x="38" y="20"/>
                </a:cxn>
                <a:cxn ang="0">
                  <a:pos x="43" y="14"/>
                </a:cxn>
                <a:cxn ang="0">
                  <a:pos x="30" y="9"/>
                </a:cxn>
                <a:cxn ang="0">
                  <a:pos x="13" y="19"/>
                </a:cxn>
                <a:cxn ang="0">
                  <a:pos x="11" y="23"/>
                </a:cxn>
                <a:cxn ang="0">
                  <a:pos x="10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2"/>
                </a:cxn>
                <a:cxn ang="0">
                  <a:pos x="30" y="0"/>
                </a:cxn>
                <a:cxn ang="0">
                  <a:pos x="50" y="8"/>
                </a:cxn>
                <a:cxn ang="0">
                  <a:pos x="55" y="3"/>
                </a:cxn>
                <a:cxn ang="0">
                  <a:pos x="56" y="2"/>
                </a:cxn>
                <a:cxn ang="0">
                  <a:pos x="59" y="4"/>
                </a:cxn>
                <a:cxn ang="0">
                  <a:pos x="59" y="21"/>
                </a:cxn>
              </a:cxnLst>
              <a:rect l="0" t="0" r="r" b="b"/>
              <a:pathLst>
                <a:path w="59" h="58">
                  <a:moveTo>
                    <a:pt x="58" y="35"/>
                  </a:moveTo>
                  <a:cubicBezTo>
                    <a:pt x="55" y="48"/>
                    <a:pt x="43" y="58"/>
                    <a:pt x="29" y="58"/>
                  </a:cubicBezTo>
                  <a:cubicBezTo>
                    <a:pt x="22" y="58"/>
                    <a:pt x="15" y="55"/>
                    <a:pt x="9" y="50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2" y="55"/>
                    <a:pt x="0" y="54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2" y="34"/>
                    <a:pt x="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2" y="37"/>
                    <a:pt x="22" y="37"/>
                    <a:pt x="22" y="38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0" y="46"/>
                    <a:pt x="25" y="48"/>
                    <a:pt x="30" y="48"/>
                  </a:cubicBezTo>
                  <a:cubicBezTo>
                    <a:pt x="36" y="48"/>
                    <a:pt x="43" y="45"/>
                    <a:pt x="46" y="39"/>
                  </a:cubicBezTo>
                  <a:cubicBezTo>
                    <a:pt x="47" y="37"/>
                    <a:pt x="48" y="36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8" y="34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9" y="21"/>
                  </a:moveTo>
                  <a:cubicBezTo>
                    <a:pt x="59" y="23"/>
                    <a:pt x="58" y="24"/>
                    <a:pt x="56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4"/>
                    <a:pt x="37" y="23"/>
                    <a:pt x="37" y="21"/>
                  </a:cubicBezTo>
                  <a:cubicBezTo>
                    <a:pt x="37" y="21"/>
                    <a:pt x="37" y="20"/>
                    <a:pt x="38" y="20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9" y="11"/>
                    <a:pt x="34" y="9"/>
                    <a:pt x="30" y="9"/>
                  </a:cubicBezTo>
                  <a:cubicBezTo>
                    <a:pt x="23" y="9"/>
                    <a:pt x="17" y="13"/>
                    <a:pt x="13" y="19"/>
                  </a:cubicBezTo>
                  <a:cubicBezTo>
                    <a:pt x="12" y="20"/>
                    <a:pt x="12" y="21"/>
                    <a:pt x="11" y="23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3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4" y="9"/>
                    <a:pt x="16" y="0"/>
                    <a:pt x="30" y="0"/>
                  </a:cubicBezTo>
                  <a:cubicBezTo>
                    <a:pt x="37" y="0"/>
                    <a:pt x="44" y="3"/>
                    <a:pt x="50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8" y="2"/>
                    <a:pt x="59" y="3"/>
                    <a:pt x="59" y="4"/>
                  </a:cubicBezTo>
                  <a:lnTo>
                    <a:pt x="59" y="21"/>
                  </a:lnTo>
                  <a:close/>
                </a:path>
              </a:pathLst>
            </a:custGeom>
            <a:solidFill>
              <a:srgbClr val="C3C9C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92777" y="4208887"/>
            <a:ext cx="3335200" cy="2619399"/>
            <a:chOff x="3906617" y="2996672"/>
            <a:chExt cx="3335200" cy="2619399"/>
          </a:xfrm>
        </p:grpSpPr>
        <p:sp>
          <p:nvSpPr>
            <p:cNvPr id="23" name="Freeform 12"/>
            <p:cNvSpPr/>
            <p:nvPr/>
          </p:nvSpPr>
          <p:spPr bwMode="auto">
            <a:xfrm>
              <a:off x="3906617" y="2996672"/>
              <a:ext cx="2180137" cy="2619399"/>
            </a:xfrm>
            <a:custGeom>
              <a:avLst/>
              <a:gdLst/>
              <a:ahLst/>
              <a:cxnLst>
                <a:cxn ang="0">
                  <a:pos x="372" y="232"/>
                </a:cxn>
                <a:cxn ang="0">
                  <a:pos x="372" y="279"/>
                </a:cxn>
                <a:cxn ang="0">
                  <a:pos x="367" y="273"/>
                </a:cxn>
                <a:cxn ang="0">
                  <a:pos x="338" y="261"/>
                </a:cxn>
                <a:cxn ang="0">
                  <a:pos x="309" y="273"/>
                </a:cxn>
                <a:cxn ang="0">
                  <a:pos x="298" y="302"/>
                </a:cxn>
                <a:cxn ang="0">
                  <a:pos x="309" y="330"/>
                </a:cxn>
                <a:cxn ang="0">
                  <a:pos x="338" y="342"/>
                </a:cxn>
                <a:cxn ang="0">
                  <a:pos x="367" y="330"/>
                </a:cxn>
                <a:cxn ang="0">
                  <a:pos x="372" y="324"/>
                </a:cxn>
                <a:cxn ang="0">
                  <a:pos x="372" y="387"/>
                </a:cxn>
                <a:cxn ang="0">
                  <a:pos x="340" y="385"/>
                </a:cxn>
                <a:cxn ang="0">
                  <a:pos x="302" y="446"/>
                </a:cxn>
                <a:cxn ang="0">
                  <a:pos x="242" y="430"/>
                </a:cxn>
                <a:cxn ang="0">
                  <a:pos x="247" y="361"/>
                </a:cxn>
                <a:cxn ang="0">
                  <a:pos x="184" y="323"/>
                </a:cxn>
                <a:cxn ang="0">
                  <a:pos x="129" y="363"/>
                </a:cxn>
                <a:cxn ang="0">
                  <a:pos x="106" y="342"/>
                </a:cxn>
                <a:cxn ang="0">
                  <a:pos x="82" y="316"/>
                </a:cxn>
                <a:cxn ang="0">
                  <a:pos x="118" y="254"/>
                </a:cxn>
                <a:cxn ang="0">
                  <a:pos x="86" y="199"/>
                </a:cxn>
                <a:cxn ang="0">
                  <a:pos x="15" y="199"/>
                </a:cxn>
                <a:cxn ang="0">
                  <a:pos x="0" y="141"/>
                </a:cxn>
                <a:cxn ang="0">
                  <a:pos x="62" y="104"/>
                </a:cxn>
                <a:cxn ang="0">
                  <a:pos x="61" y="84"/>
                </a:cxn>
                <a:cxn ang="0">
                  <a:pos x="61" y="76"/>
                </a:cxn>
                <a:cxn ang="0">
                  <a:pos x="118" y="76"/>
                </a:cxn>
                <a:cxn ang="0">
                  <a:pos x="109" y="69"/>
                </a:cxn>
                <a:cxn ang="0">
                  <a:pos x="97" y="41"/>
                </a:cxn>
                <a:cxn ang="0">
                  <a:pos x="109" y="12"/>
                </a:cxn>
                <a:cxn ang="0">
                  <a:pos x="138" y="0"/>
                </a:cxn>
                <a:cxn ang="0">
                  <a:pos x="167" y="12"/>
                </a:cxn>
                <a:cxn ang="0">
                  <a:pos x="179" y="41"/>
                </a:cxn>
                <a:cxn ang="0">
                  <a:pos x="167" y="69"/>
                </a:cxn>
                <a:cxn ang="0">
                  <a:pos x="158" y="76"/>
                </a:cxn>
                <a:cxn ang="0">
                  <a:pos x="214" y="76"/>
                </a:cxn>
                <a:cxn ang="0">
                  <a:pos x="260" y="186"/>
                </a:cxn>
                <a:cxn ang="0">
                  <a:pos x="372" y="232"/>
                </a:cxn>
                <a:cxn ang="0">
                  <a:pos x="372" y="232"/>
                </a:cxn>
              </a:cxnLst>
              <a:rect l="0" t="0" r="r" b="b"/>
              <a:pathLst>
                <a:path w="372" h="446">
                  <a:moveTo>
                    <a:pt x="372" y="232"/>
                  </a:moveTo>
                  <a:cubicBezTo>
                    <a:pt x="372" y="279"/>
                    <a:pt x="372" y="279"/>
                    <a:pt x="372" y="279"/>
                  </a:cubicBezTo>
                  <a:cubicBezTo>
                    <a:pt x="371" y="277"/>
                    <a:pt x="369" y="275"/>
                    <a:pt x="367" y="273"/>
                  </a:cubicBezTo>
                  <a:cubicBezTo>
                    <a:pt x="359" y="265"/>
                    <a:pt x="349" y="261"/>
                    <a:pt x="338" y="261"/>
                  </a:cubicBezTo>
                  <a:cubicBezTo>
                    <a:pt x="327" y="261"/>
                    <a:pt x="317" y="265"/>
                    <a:pt x="309" y="273"/>
                  </a:cubicBezTo>
                  <a:cubicBezTo>
                    <a:pt x="302" y="281"/>
                    <a:pt x="298" y="291"/>
                    <a:pt x="298" y="302"/>
                  </a:cubicBezTo>
                  <a:cubicBezTo>
                    <a:pt x="298" y="313"/>
                    <a:pt x="302" y="323"/>
                    <a:pt x="309" y="330"/>
                  </a:cubicBezTo>
                  <a:cubicBezTo>
                    <a:pt x="317" y="338"/>
                    <a:pt x="327" y="342"/>
                    <a:pt x="338" y="342"/>
                  </a:cubicBezTo>
                  <a:cubicBezTo>
                    <a:pt x="349" y="342"/>
                    <a:pt x="359" y="338"/>
                    <a:pt x="367" y="330"/>
                  </a:cubicBezTo>
                  <a:cubicBezTo>
                    <a:pt x="369" y="328"/>
                    <a:pt x="371" y="326"/>
                    <a:pt x="372" y="324"/>
                  </a:cubicBezTo>
                  <a:cubicBezTo>
                    <a:pt x="372" y="387"/>
                    <a:pt x="372" y="387"/>
                    <a:pt x="372" y="387"/>
                  </a:cubicBezTo>
                  <a:cubicBezTo>
                    <a:pt x="361" y="387"/>
                    <a:pt x="351" y="386"/>
                    <a:pt x="340" y="385"/>
                  </a:cubicBezTo>
                  <a:cubicBezTo>
                    <a:pt x="302" y="446"/>
                    <a:pt x="302" y="446"/>
                    <a:pt x="302" y="446"/>
                  </a:cubicBezTo>
                  <a:cubicBezTo>
                    <a:pt x="281" y="443"/>
                    <a:pt x="261" y="437"/>
                    <a:pt x="242" y="430"/>
                  </a:cubicBezTo>
                  <a:cubicBezTo>
                    <a:pt x="247" y="361"/>
                    <a:pt x="247" y="361"/>
                    <a:pt x="247" y="361"/>
                  </a:cubicBezTo>
                  <a:cubicBezTo>
                    <a:pt x="225" y="351"/>
                    <a:pt x="204" y="338"/>
                    <a:pt x="184" y="323"/>
                  </a:cubicBezTo>
                  <a:cubicBezTo>
                    <a:pt x="129" y="363"/>
                    <a:pt x="129" y="363"/>
                    <a:pt x="129" y="363"/>
                  </a:cubicBezTo>
                  <a:cubicBezTo>
                    <a:pt x="121" y="356"/>
                    <a:pt x="113" y="349"/>
                    <a:pt x="106" y="342"/>
                  </a:cubicBezTo>
                  <a:cubicBezTo>
                    <a:pt x="97" y="333"/>
                    <a:pt x="89" y="325"/>
                    <a:pt x="82" y="316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05" y="237"/>
                    <a:pt x="95" y="219"/>
                    <a:pt x="86" y="199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8" y="180"/>
                    <a:pt x="4" y="161"/>
                    <a:pt x="0" y="141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98"/>
                    <a:pt x="61" y="91"/>
                    <a:pt x="61" y="84"/>
                  </a:cubicBezTo>
                  <a:cubicBezTo>
                    <a:pt x="61" y="82"/>
                    <a:pt x="61" y="79"/>
                    <a:pt x="61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5" y="74"/>
                    <a:pt x="112" y="72"/>
                    <a:pt x="109" y="69"/>
                  </a:cubicBezTo>
                  <a:cubicBezTo>
                    <a:pt x="101" y="61"/>
                    <a:pt x="97" y="52"/>
                    <a:pt x="97" y="41"/>
                  </a:cubicBezTo>
                  <a:cubicBezTo>
                    <a:pt x="97" y="29"/>
                    <a:pt x="101" y="20"/>
                    <a:pt x="109" y="12"/>
                  </a:cubicBezTo>
                  <a:cubicBezTo>
                    <a:pt x="117" y="4"/>
                    <a:pt x="127" y="0"/>
                    <a:pt x="138" y="0"/>
                  </a:cubicBezTo>
                  <a:cubicBezTo>
                    <a:pt x="149" y="0"/>
                    <a:pt x="159" y="4"/>
                    <a:pt x="167" y="12"/>
                  </a:cubicBezTo>
                  <a:cubicBezTo>
                    <a:pt x="175" y="20"/>
                    <a:pt x="179" y="29"/>
                    <a:pt x="179" y="41"/>
                  </a:cubicBezTo>
                  <a:cubicBezTo>
                    <a:pt x="179" y="52"/>
                    <a:pt x="175" y="61"/>
                    <a:pt x="167" y="69"/>
                  </a:cubicBezTo>
                  <a:cubicBezTo>
                    <a:pt x="164" y="72"/>
                    <a:pt x="161" y="74"/>
                    <a:pt x="158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4" y="119"/>
                    <a:pt x="229" y="156"/>
                    <a:pt x="260" y="186"/>
                  </a:cubicBezTo>
                  <a:cubicBezTo>
                    <a:pt x="291" y="217"/>
                    <a:pt x="328" y="232"/>
                    <a:pt x="372" y="232"/>
                  </a:cubicBezTo>
                  <a:cubicBezTo>
                    <a:pt x="372" y="232"/>
                    <a:pt x="372" y="232"/>
                    <a:pt x="372" y="232"/>
                  </a:cubicBezTo>
                  <a:close/>
                </a:path>
              </a:pathLst>
            </a:custGeom>
            <a:solidFill>
              <a:srgbClr val="B4C7E7"/>
            </a:solidFill>
            <a:ln w="1905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Freeform 182"/>
            <p:cNvSpPr>
              <a:spLocks noEditPoints="1"/>
            </p:cNvSpPr>
            <p:nvPr/>
          </p:nvSpPr>
          <p:spPr bwMode="auto">
            <a:xfrm>
              <a:off x="4644628" y="3994482"/>
              <a:ext cx="594136" cy="555103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29" y="50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70" y="24"/>
                </a:cxn>
                <a:cxn ang="0">
                  <a:pos x="70" y="74"/>
                </a:cxn>
                <a:cxn ang="0">
                  <a:pos x="42" y="98"/>
                </a:cxn>
                <a:cxn ang="0">
                  <a:pos x="0" y="72"/>
                </a:cxn>
                <a:cxn ang="0">
                  <a:pos x="29" y="50"/>
                </a:cxn>
                <a:cxn ang="0">
                  <a:pos x="70" y="74"/>
                </a:cxn>
                <a:cxn ang="0">
                  <a:pos x="109" y="104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29" y="104"/>
                </a:cxn>
                <a:cxn ang="0">
                  <a:pos x="29" y="95"/>
                </a:cxn>
                <a:cxn ang="0">
                  <a:pos x="42" y="102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98" y="102"/>
                </a:cxn>
                <a:cxn ang="0">
                  <a:pos x="109" y="95"/>
                </a:cxn>
                <a:cxn ang="0">
                  <a:pos x="109" y="104"/>
                </a:cxn>
                <a:cxn ang="0">
                  <a:pos x="137" y="26"/>
                </a:cxn>
                <a:cxn ang="0">
                  <a:pos x="111" y="50"/>
                </a:cxn>
                <a:cxn ang="0">
                  <a:pos x="70" y="24"/>
                </a:cxn>
                <a:cxn ang="0">
                  <a:pos x="98" y="0"/>
                </a:cxn>
                <a:cxn ang="0">
                  <a:pos x="137" y="26"/>
                </a:cxn>
                <a:cxn ang="0">
                  <a:pos x="137" y="72"/>
                </a:cxn>
                <a:cxn ang="0">
                  <a:pos x="98" y="98"/>
                </a:cxn>
                <a:cxn ang="0">
                  <a:pos x="70" y="74"/>
                </a:cxn>
                <a:cxn ang="0">
                  <a:pos x="111" y="50"/>
                </a:cxn>
                <a:cxn ang="0">
                  <a:pos x="137" y="72"/>
                </a:cxn>
              </a:cxnLst>
              <a:rect l="0" t="0" r="r" b="b"/>
              <a:pathLst>
                <a:path w="137" h="128">
                  <a:moveTo>
                    <a:pt x="70" y="24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70" y="24"/>
                  </a:lnTo>
                  <a:close/>
                  <a:moveTo>
                    <a:pt x="70" y="74"/>
                  </a:moveTo>
                  <a:lnTo>
                    <a:pt x="42" y="98"/>
                  </a:lnTo>
                  <a:lnTo>
                    <a:pt x="0" y="72"/>
                  </a:lnTo>
                  <a:lnTo>
                    <a:pt x="29" y="50"/>
                  </a:lnTo>
                  <a:lnTo>
                    <a:pt x="70" y="74"/>
                  </a:lnTo>
                  <a:close/>
                  <a:moveTo>
                    <a:pt x="109" y="104"/>
                  </a:move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29" y="104"/>
                  </a:lnTo>
                  <a:lnTo>
                    <a:pt x="29" y="95"/>
                  </a:lnTo>
                  <a:lnTo>
                    <a:pt x="42" y="102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98" y="102"/>
                  </a:lnTo>
                  <a:lnTo>
                    <a:pt x="109" y="95"/>
                  </a:lnTo>
                  <a:lnTo>
                    <a:pt x="109" y="104"/>
                  </a:lnTo>
                  <a:close/>
                  <a:moveTo>
                    <a:pt x="137" y="26"/>
                  </a:moveTo>
                  <a:lnTo>
                    <a:pt x="111" y="50"/>
                  </a:lnTo>
                  <a:lnTo>
                    <a:pt x="70" y="24"/>
                  </a:lnTo>
                  <a:lnTo>
                    <a:pt x="98" y="0"/>
                  </a:lnTo>
                  <a:lnTo>
                    <a:pt x="137" y="26"/>
                  </a:lnTo>
                  <a:close/>
                  <a:moveTo>
                    <a:pt x="137" y="72"/>
                  </a:moveTo>
                  <a:lnTo>
                    <a:pt x="98" y="98"/>
                  </a:lnTo>
                  <a:lnTo>
                    <a:pt x="70" y="74"/>
                  </a:lnTo>
                  <a:lnTo>
                    <a:pt x="111" y="50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Freeform 135"/>
            <p:cNvSpPr>
              <a:spLocks noEditPoints="1"/>
            </p:cNvSpPr>
            <p:nvPr/>
          </p:nvSpPr>
          <p:spPr bwMode="auto">
            <a:xfrm>
              <a:off x="6717418" y="4287540"/>
              <a:ext cx="524399" cy="491209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Freeform 239"/>
            <p:cNvSpPr>
              <a:spLocks noEditPoints="1"/>
            </p:cNvSpPr>
            <p:nvPr/>
          </p:nvSpPr>
          <p:spPr bwMode="auto">
            <a:xfrm>
              <a:off x="5746271" y="3124801"/>
              <a:ext cx="646122" cy="635948"/>
            </a:xfrm>
            <a:custGeom>
              <a:avLst/>
              <a:gdLst/>
              <a:ahLst/>
              <a:cxnLst>
                <a:cxn ang="0">
                  <a:pos x="58" y="35"/>
                </a:cxn>
                <a:cxn ang="0">
                  <a:pos x="29" y="58"/>
                </a:cxn>
                <a:cxn ang="0">
                  <a:pos x="9" y="50"/>
                </a:cxn>
                <a:cxn ang="0">
                  <a:pos x="5" y="55"/>
                </a:cxn>
                <a:cxn ang="0">
                  <a:pos x="3" y="55"/>
                </a:cxn>
                <a:cxn ang="0">
                  <a:pos x="0" y="53"/>
                </a:cxn>
                <a:cxn ang="0">
                  <a:pos x="0" y="36"/>
                </a:cxn>
                <a:cxn ang="0">
                  <a:pos x="3" y="34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8"/>
                </a:cxn>
                <a:cxn ang="0">
                  <a:pos x="16" y="43"/>
                </a:cxn>
                <a:cxn ang="0">
                  <a:pos x="30" y="48"/>
                </a:cxn>
                <a:cxn ang="0">
                  <a:pos x="46" y="39"/>
                </a:cxn>
                <a:cxn ang="0">
                  <a:pos x="48" y="34"/>
                </a:cxn>
                <a:cxn ang="0">
                  <a:pos x="49" y="34"/>
                </a:cxn>
                <a:cxn ang="0">
                  <a:pos x="57" y="34"/>
                </a:cxn>
                <a:cxn ang="0">
                  <a:pos x="58" y="35"/>
                </a:cxn>
                <a:cxn ang="0">
                  <a:pos x="58" y="35"/>
                </a:cxn>
                <a:cxn ang="0">
                  <a:pos x="59" y="21"/>
                </a:cxn>
                <a:cxn ang="0">
                  <a:pos x="56" y="24"/>
                </a:cxn>
                <a:cxn ang="0">
                  <a:pos x="39" y="24"/>
                </a:cxn>
                <a:cxn ang="0">
                  <a:pos x="37" y="21"/>
                </a:cxn>
                <a:cxn ang="0">
                  <a:pos x="38" y="20"/>
                </a:cxn>
                <a:cxn ang="0">
                  <a:pos x="43" y="14"/>
                </a:cxn>
                <a:cxn ang="0">
                  <a:pos x="30" y="9"/>
                </a:cxn>
                <a:cxn ang="0">
                  <a:pos x="13" y="19"/>
                </a:cxn>
                <a:cxn ang="0">
                  <a:pos x="11" y="23"/>
                </a:cxn>
                <a:cxn ang="0">
                  <a:pos x="10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2"/>
                </a:cxn>
                <a:cxn ang="0">
                  <a:pos x="30" y="0"/>
                </a:cxn>
                <a:cxn ang="0">
                  <a:pos x="50" y="8"/>
                </a:cxn>
                <a:cxn ang="0">
                  <a:pos x="55" y="3"/>
                </a:cxn>
                <a:cxn ang="0">
                  <a:pos x="56" y="2"/>
                </a:cxn>
                <a:cxn ang="0">
                  <a:pos x="59" y="4"/>
                </a:cxn>
                <a:cxn ang="0">
                  <a:pos x="59" y="21"/>
                </a:cxn>
              </a:cxnLst>
              <a:rect l="0" t="0" r="r" b="b"/>
              <a:pathLst>
                <a:path w="59" h="58">
                  <a:moveTo>
                    <a:pt x="58" y="35"/>
                  </a:moveTo>
                  <a:cubicBezTo>
                    <a:pt x="55" y="48"/>
                    <a:pt x="43" y="58"/>
                    <a:pt x="29" y="58"/>
                  </a:cubicBezTo>
                  <a:cubicBezTo>
                    <a:pt x="22" y="58"/>
                    <a:pt x="15" y="55"/>
                    <a:pt x="9" y="50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2" y="55"/>
                    <a:pt x="0" y="54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2" y="34"/>
                    <a:pt x="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2" y="37"/>
                    <a:pt x="22" y="37"/>
                    <a:pt x="22" y="38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0" y="46"/>
                    <a:pt x="25" y="48"/>
                    <a:pt x="30" y="48"/>
                  </a:cubicBezTo>
                  <a:cubicBezTo>
                    <a:pt x="36" y="48"/>
                    <a:pt x="43" y="45"/>
                    <a:pt x="46" y="39"/>
                  </a:cubicBezTo>
                  <a:cubicBezTo>
                    <a:pt x="47" y="37"/>
                    <a:pt x="48" y="36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8" y="34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9" y="21"/>
                  </a:moveTo>
                  <a:cubicBezTo>
                    <a:pt x="59" y="23"/>
                    <a:pt x="58" y="24"/>
                    <a:pt x="56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4"/>
                    <a:pt x="37" y="23"/>
                    <a:pt x="37" y="21"/>
                  </a:cubicBezTo>
                  <a:cubicBezTo>
                    <a:pt x="37" y="21"/>
                    <a:pt x="37" y="20"/>
                    <a:pt x="38" y="20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9" y="11"/>
                    <a:pt x="34" y="9"/>
                    <a:pt x="30" y="9"/>
                  </a:cubicBezTo>
                  <a:cubicBezTo>
                    <a:pt x="23" y="9"/>
                    <a:pt x="17" y="13"/>
                    <a:pt x="13" y="19"/>
                  </a:cubicBezTo>
                  <a:cubicBezTo>
                    <a:pt x="12" y="20"/>
                    <a:pt x="12" y="21"/>
                    <a:pt x="11" y="23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3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4" y="9"/>
                    <a:pt x="16" y="0"/>
                    <a:pt x="30" y="0"/>
                  </a:cubicBezTo>
                  <a:cubicBezTo>
                    <a:pt x="37" y="0"/>
                    <a:pt x="44" y="3"/>
                    <a:pt x="50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8" y="2"/>
                    <a:pt x="59" y="3"/>
                    <a:pt x="59" y="4"/>
                  </a:cubicBezTo>
                  <a:lnTo>
                    <a:pt x="59" y="21"/>
                  </a:lnTo>
                  <a:close/>
                </a:path>
              </a:pathLst>
            </a:custGeom>
            <a:solidFill>
              <a:srgbClr val="C3C9C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80756" y="4170011"/>
            <a:ext cx="2633272" cy="2498206"/>
            <a:chOff x="5652111" y="3124801"/>
            <a:chExt cx="2633272" cy="2498206"/>
          </a:xfrm>
        </p:grpSpPr>
        <p:sp>
          <p:nvSpPr>
            <p:cNvPr id="22" name="Freeform 11"/>
            <p:cNvSpPr/>
            <p:nvPr/>
          </p:nvSpPr>
          <p:spPr bwMode="auto">
            <a:xfrm>
              <a:off x="5652111" y="3442871"/>
              <a:ext cx="2633272" cy="2180136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185" y="110"/>
                </a:cxn>
                <a:cxn ang="0">
                  <a:pos x="232" y="0"/>
                </a:cxn>
                <a:cxn ang="0">
                  <a:pos x="274" y="0"/>
                </a:cxn>
                <a:cxn ang="0">
                  <a:pos x="274" y="1"/>
                </a:cxn>
                <a:cxn ang="0">
                  <a:pos x="262" y="30"/>
                </a:cxn>
                <a:cxn ang="0">
                  <a:pos x="274" y="58"/>
                </a:cxn>
                <a:cxn ang="0">
                  <a:pos x="302" y="70"/>
                </a:cxn>
                <a:cxn ang="0">
                  <a:pos x="331" y="58"/>
                </a:cxn>
                <a:cxn ang="0">
                  <a:pos x="343" y="30"/>
                </a:cxn>
                <a:cxn ang="0">
                  <a:pos x="331" y="1"/>
                </a:cxn>
                <a:cxn ang="0">
                  <a:pos x="330" y="0"/>
                </a:cxn>
                <a:cxn ang="0">
                  <a:pos x="388" y="0"/>
                </a:cxn>
                <a:cxn ang="0">
                  <a:pos x="387" y="32"/>
                </a:cxn>
                <a:cxn ang="0">
                  <a:pos x="449" y="66"/>
                </a:cxn>
                <a:cxn ang="0">
                  <a:pos x="435" y="121"/>
                </a:cxn>
                <a:cxn ang="0">
                  <a:pos x="362" y="125"/>
                </a:cxn>
                <a:cxn ang="0">
                  <a:pos x="328" y="183"/>
                </a:cxn>
                <a:cxn ang="0">
                  <a:pos x="365" y="243"/>
                </a:cxn>
                <a:cxn ang="0">
                  <a:pos x="344" y="266"/>
                </a:cxn>
                <a:cxn ang="0">
                  <a:pos x="321" y="287"/>
                </a:cxn>
                <a:cxn ang="0">
                  <a:pos x="260" y="251"/>
                </a:cxn>
                <a:cxn ang="0">
                  <a:pos x="202" y="285"/>
                </a:cxn>
                <a:cxn ang="0">
                  <a:pos x="202" y="356"/>
                </a:cxn>
                <a:cxn ang="0">
                  <a:pos x="144" y="371"/>
                </a:cxn>
                <a:cxn ang="0">
                  <a:pos x="108" y="309"/>
                </a:cxn>
                <a:cxn ang="0">
                  <a:pos x="76" y="311"/>
                </a:cxn>
                <a:cxn ang="0">
                  <a:pos x="74" y="311"/>
                </a:cxn>
                <a:cxn ang="0">
                  <a:pos x="74" y="248"/>
                </a:cxn>
                <a:cxn ang="0">
                  <a:pos x="69" y="254"/>
                </a:cxn>
                <a:cxn ang="0">
                  <a:pos x="40" y="266"/>
                </a:cxn>
                <a:cxn ang="0">
                  <a:pos x="11" y="254"/>
                </a:cxn>
                <a:cxn ang="0">
                  <a:pos x="0" y="226"/>
                </a:cxn>
                <a:cxn ang="0">
                  <a:pos x="11" y="197"/>
                </a:cxn>
                <a:cxn ang="0">
                  <a:pos x="40" y="185"/>
                </a:cxn>
                <a:cxn ang="0">
                  <a:pos x="69" y="197"/>
                </a:cxn>
                <a:cxn ang="0">
                  <a:pos x="74" y="203"/>
                </a:cxn>
                <a:cxn ang="0">
                  <a:pos x="74" y="156"/>
                </a:cxn>
              </a:cxnLst>
              <a:rect l="0" t="0" r="r" b="b"/>
              <a:pathLst>
                <a:path w="449" h="371">
                  <a:moveTo>
                    <a:pt x="74" y="156"/>
                  </a:moveTo>
                  <a:cubicBezTo>
                    <a:pt x="117" y="156"/>
                    <a:pt x="155" y="141"/>
                    <a:pt x="185" y="110"/>
                  </a:cubicBezTo>
                  <a:cubicBezTo>
                    <a:pt x="216" y="80"/>
                    <a:pt x="231" y="43"/>
                    <a:pt x="232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74" y="1"/>
                    <a:pt x="274" y="1"/>
                  </a:cubicBezTo>
                  <a:cubicBezTo>
                    <a:pt x="266" y="9"/>
                    <a:pt x="262" y="19"/>
                    <a:pt x="262" y="30"/>
                  </a:cubicBezTo>
                  <a:cubicBezTo>
                    <a:pt x="262" y="41"/>
                    <a:pt x="266" y="51"/>
                    <a:pt x="274" y="58"/>
                  </a:cubicBezTo>
                  <a:cubicBezTo>
                    <a:pt x="282" y="66"/>
                    <a:pt x="291" y="70"/>
                    <a:pt x="302" y="70"/>
                  </a:cubicBezTo>
                  <a:cubicBezTo>
                    <a:pt x="314" y="70"/>
                    <a:pt x="323" y="66"/>
                    <a:pt x="331" y="58"/>
                  </a:cubicBezTo>
                  <a:cubicBezTo>
                    <a:pt x="339" y="51"/>
                    <a:pt x="343" y="41"/>
                    <a:pt x="343" y="30"/>
                  </a:cubicBezTo>
                  <a:cubicBezTo>
                    <a:pt x="343" y="19"/>
                    <a:pt x="339" y="9"/>
                    <a:pt x="331" y="1"/>
                  </a:cubicBezTo>
                  <a:cubicBezTo>
                    <a:pt x="331" y="1"/>
                    <a:pt x="330" y="0"/>
                    <a:pt x="330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11"/>
                    <a:pt x="388" y="22"/>
                    <a:pt x="387" y="32"/>
                  </a:cubicBezTo>
                  <a:cubicBezTo>
                    <a:pt x="449" y="66"/>
                    <a:pt x="449" y="66"/>
                    <a:pt x="449" y="66"/>
                  </a:cubicBezTo>
                  <a:cubicBezTo>
                    <a:pt x="446" y="85"/>
                    <a:pt x="441" y="103"/>
                    <a:pt x="435" y="121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53" y="145"/>
                    <a:pt x="342" y="164"/>
                    <a:pt x="328" y="183"/>
                  </a:cubicBezTo>
                  <a:cubicBezTo>
                    <a:pt x="365" y="243"/>
                    <a:pt x="365" y="243"/>
                    <a:pt x="365" y="243"/>
                  </a:cubicBezTo>
                  <a:cubicBezTo>
                    <a:pt x="358" y="251"/>
                    <a:pt x="351" y="258"/>
                    <a:pt x="344" y="266"/>
                  </a:cubicBezTo>
                  <a:cubicBezTo>
                    <a:pt x="336" y="273"/>
                    <a:pt x="329" y="280"/>
                    <a:pt x="321" y="287"/>
                  </a:cubicBezTo>
                  <a:cubicBezTo>
                    <a:pt x="260" y="251"/>
                    <a:pt x="260" y="251"/>
                    <a:pt x="260" y="251"/>
                  </a:cubicBezTo>
                  <a:cubicBezTo>
                    <a:pt x="241" y="265"/>
                    <a:pt x="222" y="276"/>
                    <a:pt x="202" y="285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183" y="363"/>
                    <a:pt x="164" y="368"/>
                    <a:pt x="144" y="371"/>
                  </a:cubicBezTo>
                  <a:cubicBezTo>
                    <a:pt x="108" y="309"/>
                    <a:pt x="108" y="309"/>
                    <a:pt x="108" y="309"/>
                  </a:cubicBezTo>
                  <a:cubicBezTo>
                    <a:pt x="97" y="310"/>
                    <a:pt x="86" y="311"/>
                    <a:pt x="76" y="311"/>
                  </a:cubicBezTo>
                  <a:cubicBezTo>
                    <a:pt x="75" y="311"/>
                    <a:pt x="75" y="311"/>
                    <a:pt x="74" y="311"/>
                  </a:cubicBezTo>
                  <a:cubicBezTo>
                    <a:pt x="74" y="248"/>
                    <a:pt x="74" y="248"/>
                    <a:pt x="74" y="248"/>
                  </a:cubicBezTo>
                  <a:cubicBezTo>
                    <a:pt x="73" y="250"/>
                    <a:pt x="71" y="252"/>
                    <a:pt x="69" y="254"/>
                  </a:cubicBezTo>
                  <a:cubicBezTo>
                    <a:pt x="61" y="262"/>
                    <a:pt x="51" y="266"/>
                    <a:pt x="40" y="266"/>
                  </a:cubicBezTo>
                  <a:cubicBezTo>
                    <a:pt x="29" y="266"/>
                    <a:pt x="19" y="262"/>
                    <a:pt x="11" y="254"/>
                  </a:cubicBezTo>
                  <a:cubicBezTo>
                    <a:pt x="4" y="247"/>
                    <a:pt x="0" y="237"/>
                    <a:pt x="0" y="226"/>
                  </a:cubicBezTo>
                  <a:cubicBezTo>
                    <a:pt x="0" y="215"/>
                    <a:pt x="4" y="205"/>
                    <a:pt x="11" y="197"/>
                  </a:cubicBezTo>
                  <a:cubicBezTo>
                    <a:pt x="19" y="189"/>
                    <a:pt x="29" y="185"/>
                    <a:pt x="40" y="185"/>
                  </a:cubicBezTo>
                  <a:cubicBezTo>
                    <a:pt x="51" y="185"/>
                    <a:pt x="61" y="189"/>
                    <a:pt x="69" y="197"/>
                  </a:cubicBezTo>
                  <a:cubicBezTo>
                    <a:pt x="71" y="199"/>
                    <a:pt x="73" y="201"/>
                    <a:pt x="74" y="203"/>
                  </a:cubicBezTo>
                  <a:lnTo>
                    <a:pt x="74" y="156"/>
                  </a:lnTo>
                  <a:close/>
                </a:path>
              </a:pathLst>
            </a:custGeom>
            <a:solidFill>
              <a:srgbClr val="4B7085"/>
            </a:solidFill>
            <a:ln w="1905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 135"/>
            <p:cNvSpPr>
              <a:spLocks noEditPoints="1"/>
            </p:cNvSpPr>
            <p:nvPr/>
          </p:nvSpPr>
          <p:spPr bwMode="auto">
            <a:xfrm>
              <a:off x="6717418" y="4287540"/>
              <a:ext cx="524399" cy="491209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Freeform 239"/>
            <p:cNvSpPr>
              <a:spLocks noEditPoints="1"/>
            </p:cNvSpPr>
            <p:nvPr/>
          </p:nvSpPr>
          <p:spPr bwMode="auto">
            <a:xfrm>
              <a:off x="5746271" y="3124801"/>
              <a:ext cx="646122" cy="635948"/>
            </a:xfrm>
            <a:custGeom>
              <a:avLst/>
              <a:gdLst/>
              <a:ahLst/>
              <a:cxnLst>
                <a:cxn ang="0">
                  <a:pos x="58" y="35"/>
                </a:cxn>
                <a:cxn ang="0">
                  <a:pos x="29" y="58"/>
                </a:cxn>
                <a:cxn ang="0">
                  <a:pos x="9" y="50"/>
                </a:cxn>
                <a:cxn ang="0">
                  <a:pos x="5" y="55"/>
                </a:cxn>
                <a:cxn ang="0">
                  <a:pos x="3" y="55"/>
                </a:cxn>
                <a:cxn ang="0">
                  <a:pos x="0" y="53"/>
                </a:cxn>
                <a:cxn ang="0">
                  <a:pos x="0" y="36"/>
                </a:cxn>
                <a:cxn ang="0">
                  <a:pos x="3" y="34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8"/>
                </a:cxn>
                <a:cxn ang="0">
                  <a:pos x="16" y="43"/>
                </a:cxn>
                <a:cxn ang="0">
                  <a:pos x="30" y="48"/>
                </a:cxn>
                <a:cxn ang="0">
                  <a:pos x="46" y="39"/>
                </a:cxn>
                <a:cxn ang="0">
                  <a:pos x="48" y="34"/>
                </a:cxn>
                <a:cxn ang="0">
                  <a:pos x="49" y="34"/>
                </a:cxn>
                <a:cxn ang="0">
                  <a:pos x="57" y="34"/>
                </a:cxn>
                <a:cxn ang="0">
                  <a:pos x="58" y="35"/>
                </a:cxn>
                <a:cxn ang="0">
                  <a:pos x="58" y="35"/>
                </a:cxn>
                <a:cxn ang="0">
                  <a:pos x="59" y="21"/>
                </a:cxn>
                <a:cxn ang="0">
                  <a:pos x="56" y="24"/>
                </a:cxn>
                <a:cxn ang="0">
                  <a:pos x="39" y="24"/>
                </a:cxn>
                <a:cxn ang="0">
                  <a:pos x="37" y="21"/>
                </a:cxn>
                <a:cxn ang="0">
                  <a:pos x="38" y="20"/>
                </a:cxn>
                <a:cxn ang="0">
                  <a:pos x="43" y="14"/>
                </a:cxn>
                <a:cxn ang="0">
                  <a:pos x="30" y="9"/>
                </a:cxn>
                <a:cxn ang="0">
                  <a:pos x="13" y="19"/>
                </a:cxn>
                <a:cxn ang="0">
                  <a:pos x="11" y="23"/>
                </a:cxn>
                <a:cxn ang="0">
                  <a:pos x="10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2"/>
                </a:cxn>
                <a:cxn ang="0">
                  <a:pos x="30" y="0"/>
                </a:cxn>
                <a:cxn ang="0">
                  <a:pos x="50" y="8"/>
                </a:cxn>
                <a:cxn ang="0">
                  <a:pos x="55" y="3"/>
                </a:cxn>
                <a:cxn ang="0">
                  <a:pos x="56" y="2"/>
                </a:cxn>
                <a:cxn ang="0">
                  <a:pos x="59" y="4"/>
                </a:cxn>
                <a:cxn ang="0">
                  <a:pos x="59" y="21"/>
                </a:cxn>
              </a:cxnLst>
              <a:rect l="0" t="0" r="r" b="b"/>
              <a:pathLst>
                <a:path w="59" h="58">
                  <a:moveTo>
                    <a:pt x="58" y="35"/>
                  </a:moveTo>
                  <a:cubicBezTo>
                    <a:pt x="55" y="48"/>
                    <a:pt x="43" y="58"/>
                    <a:pt x="29" y="58"/>
                  </a:cubicBezTo>
                  <a:cubicBezTo>
                    <a:pt x="22" y="58"/>
                    <a:pt x="15" y="55"/>
                    <a:pt x="9" y="50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2" y="55"/>
                    <a:pt x="0" y="54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2" y="34"/>
                    <a:pt x="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2" y="37"/>
                    <a:pt x="22" y="37"/>
                    <a:pt x="22" y="38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0" y="46"/>
                    <a:pt x="25" y="48"/>
                    <a:pt x="30" y="48"/>
                  </a:cubicBezTo>
                  <a:cubicBezTo>
                    <a:pt x="36" y="48"/>
                    <a:pt x="43" y="45"/>
                    <a:pt x="46" y="39"/>
                  </a:cubicBezTo>
                  <a:cubicBezTo>
                    <a:pt x="47" y="37"/>
                    <a:pt x="48" y="36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8" y="34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9" y="21"/>
                  </a:moveTo>
                  <a:cubicBezTo>
                    <a:pt x="59" y="23"/>
                    <a:pt x="58" y="24"/>
                    <a:pt x="56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4"/>
                    <a:pt x="37" y="23"/>
                    <a:pt x="37" y="21"/>
                  </a:cubicBezTo>
                  <a:cubicBezTo>
                    <a:pt x="37" y="21"/>
                    <a:pt x="37" y="20"/>
                    <a:pt x="38" y="20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9" y="11"/>
                    <a:pt x="34" y="9"/>
                    <a:pt x="30" y="9"/>
                  </a:cubicBezTo>
                  <a:cubicBezTo>
                    <a:pt x="23" y="9"/>
                    <a:pt x="17" y="13"/>
                    <a:pt x="13" y="19"/>
                  </a:cubicBezTo>
                  <a:cubicBezTo>
                    <a:pt x="12" y="20"/>
                    <a:pt x="12" y="21"/>
                    <a:pt x="11" y="23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3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4" y="9"/>
                    <a:pt x="16" y="0"/>
                    <a:pt x="30" y="0"/>
                  </a:cubicBezTo>
                  <a:cubicBezTo>
                    <a:pt x="37" y="0"/>
                    <a:pt x="44" y="3"/>
                    <a:pt x="50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8" y="2"/>
                    <a:pt x="59" y="3"/>
                    <a:pt x="59" y="4"/>
                  </a:cubicBezTo>
                  <a:lnTo>
                    <a:pt x="59" y="21"/>
                  </a:lnTo>
                  <a:close/>
                </a:path>
              </a:pathLst>
            </a:custGeom>
            <a:solidFill>
              <a:srgbClr val="C3C9C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08025" y="-985520"/>
            <a:ext cx="9759950" cy="7708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9600" b="1">
                <a:solidFill>
                  <a:srgbClr val="FFC000"/>
                </a:solidFill>
              </a:rPr>
              <a:t>成果展示</a:t>
            </a:r>
            <a:endParaRPr lang="zh-CN" altLang="en-US" sz="9600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11200" y="635"/>
            <a:ext cx="8462010" cy="647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9600" b="1">
                <a:solidFill>
                  <a:srgbClr val="FFC000"/>
                </a:solidFill>
              </a:rPr>
              <a:t>工作总结</a:t>
            </a:r>
            <a:endParaRPr lang="zh-CN" altLang="en-US" sz="9600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2462530" y="2552700"/>
            <a:ext cx="7611745" cy="29476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43755" y="513715"/>
            <a:ext cx="6941185" cy="583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493395" algn="l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经过这一段时间的学习和实践，我们都有许多收获。从老师身上学到了认真、细致，从同学身上学到了热情，友爱，善良，从同伴身上学到了沟通，协调，配合，从课程上学到了思维，技巧。</a:t>
            </a:r>
            <a:endParaRPr lang="zh-CN" altLang="en-US" sz="2400">
              <a:solidFill>
                <a:schemeClr val="tx1"/>
              </a:solidFill>
            </a:endParaRPr>
          </a:p>
          <a:p>
            <a:pPr indent="493395" algn="l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纵使这个过程中有着许多艰辛，但是走过以后，回头望去，总是开心的，没有遗憾的。</a:t>
            </a:r>
            <a:endParaRPr lang="zh-CN" altLang="en-US" sz="2400">
              <a:solidFill>
                <a:schemeClr val="tx1"/>
              </a:solidFill>
            </a:endParaRPr>
          </a:p>
          <a:p>
            <a:pPr indent="493395" algn="l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同时，我们也初步认识了自动驾驶，对我们的视野的扩展以及将来工作方向的考虑提供了更多参考。完成课程任务，也锻炼了我们的动手操作能力以及团队协作能力，耐心和细心程度也有所提升。这对我们来说无疑是一笔宝贵的财富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4494388" y="1760714"/>
            <a:ext cx="7545022" cy="3872089"/>
            <a:chOff x="4888088" y="1941689"/>
            <a:chExt cx="7545022" cy="3872089"/>
          </a:xfrm>
        </p:grpSpPr>
        <p:grpSp>
          <p:nvGrpSpPr>
            <p:cNvPr id="17" name="组合 16"/>
            <p:cNvGrpSpPr/>
            <p:nvPr/>
          </p:nvGrpSpPr>
          <p:grpSpPr>
            <a:xfrm>
              <a:off x="4888088" y="2350722"/>
              <a:ext cx="7545022" cy="2156557"/>
              <a:chOff x="4888088" y="2328586"/>
              <a:chExt cx="7545022" cy="2156557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5418666" y="2328586"/>
                <a:ext cx="2551289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600" i="1" spc="300" dirty="0">
                    <a:solidFill>
                      <a:srgbClr val="4B7085"/>
                    </a:solidFill>
                    <a:latin typeface="方正正黑简体" panose="02000500000000000000" pitchFamily="2" charset="-122"/>
                    <a:ea typeface="方正正黑简体" panose="02000500000000000000" pitchFamily="2" charset="-122"/>
                  </a:rPr>
                  <a:t>ADAS</a:t>
                </a:r>
                <a:endParaRPr lang="zh-CN" altLang="en-US" sz="3600" i="1" spc="300" dirty="0">
                  <a:solidFill>
                    <a:srgbClr val="4B7085"/>
                  </a:solidFill>
                  <a:latin typeface="方正正黑简体" panose="02000500000000000000" pitchFamily="2" charset="-122"/>
                  <a:ea typeface="方正正黑简体" panose="02000500000000000000" pitchFamily="2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888089" y="2889956"/>
                <a:ext cx="7303911" cy="1240598"/>
              </a:xfrm>
              <a:custGeom>
                <a:avLst/>
                <a:gdLst>
                  <a:gd name="connsiteX0" fmla="*/ 0 w 6716889"/>
                  <a:gd name="connsiteY0" fmla="*/ 0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0 w 6716889"/>
                  <a:gd name="connsiteY4" fmla="*/ 0 h 1557866"/>
                  <a:gd name="connsiteX0-1" fmla="*/ 790222 w 6716889"/>
                  <a:gd name="connsiteY0-2" fmla="*/ 11288 h 1557866"/>
                  <a:gd name="connsiteX1-3" fmla="*/ 6716889 w 6716889"/>
                  <a:gd name="connsiteY1-4" fmla="*/ 0 h 1557866"/>
                  <a:gd name="connsiteX2-5" fmla="*/ 6716889 w 6716889"/>
                  <a:gd name="connsiteY2-6" fmla="*/ 1557866 h 1557866"/>
                  <a:gd name="connsiteX3-7" fmla="*/ 0 w 6716889"/>
                  <a:gd name="connsiteY3-8" fmla="*/ 1557866 h 1557866"/>
                  <a:gd name="connsiteX4-9" fmla="*/ 790222 w 6716889"/>
                  <a:gd name="connsiteY4-10" fmla="*/ 11288 h 1557866"/>
                  <a:gd name="connsiteX0-11" fmla="*/ 925689 w 6716889"/>
                  <a:gd name="connsiteY0-12" fmla="*/ 11288 h 1557866"/>
                  <a:gd name="connsiteX1-13" fmla="*/ 6716889 w 6716889"/>
                  <a:gd name="connsiteY1-14" fmla="*/ 0 h 1557866"/>
                  <a:gd name="connsiteX2-15" fmla="*/ 6716889 w 6716889"/>
                  <a:gd name="connsiteY2-16" fmla="*/ 1557866 h 1557866"/>
                  <a:gd name="connsiteX3-17" fmla="*/ 0 w 6716889"/>
                  <a:gd name="connsiteY3-18" fmla="*/ 1557866 h 1557866"/>
                  <a:gd name="connsiteX4-19" fmla="*/ 925689 w 6716889"/>
                  <a:gd name="connsiteY4-20" fmla="*/ 11288 h 1557866"/>
                  <a:gd name="connsiteX0-21" fmla="*/ 790222 w 6716889"/>
                  <a:gd name="connsiteY0-22" fmla="*/ 11288 h 1557866"/>
                  <a:gd name="connsiteX1-23" fmla="*/ 6716889 w 6716889"/>
                  <a:gd name="connsiteY1-24" fmla="*/ 0 h 1557866"/>
                  <a:gd name="connsiteX2-25" fmla="*/ 6716889 w 6716889"/>
                  <a:gd name="connsiteY2-26" fmla="*/ 1557866 h 1557866"/>
                  <a:gd name="connsiteX3-27" fmla="*/ 0 w 6716889"/>
                  <a:gd name="connsiteY3-28" fmla="*/ 1557866 h 1557866"/>
                  <a:gd name="connsiteX4-29" fmla="*/ 790222 w 6716889"/>
                  <a:gd name="connsiteY4-30" fmla="*/ 11288 h 1557866"/>
                  <a:gd name="connsiteX0-31" fmla="*/ 711200 w 6716889"/>
                  <a:gd name="connsiteY0-32" fmla="*/ 22577 h 1557866"/>
                  <a:gd name="connsiteX1-33" fmla="*/ 6716889 w 6716889"/>
                  <a:gd name="connsiteY1-34" fmla="*/ 0 h 1557866"/>
                  <a:gd name="connsiteX2-35" fmla="*/ 6716889 w 6716889"/>
                  <a:gd name="connsiteY2-36" fmla="*/ 1557866 h 1557866"/>
                  <a:gd name="connsiteX3-37" fmla="*/ 0 w 6716889"/>
                  <a:gd name="connsiteY3-38" fmla="*/ 1557866 h 1557866"/>
                  <a:gd name="connsiteX4-39" fmla="*/ 711200 w 6716889"/>
                  <a:gd name="connsiteY4-40" fmla="*/ 22577 h 1557866"/>
                  <a:gd name="connsiteX0-41" fmla="*/ 575734 w 6716889"/>
                  <a:gd name="connsiteY0-42" fmla="*/ 22577 h 1557866"/>
                  <a:gd name="connsiteX1-43" fmla="*/ 6716889 w 6716889"/>
                  <a:gd name="connsiteY1-44" fmla="*/ 0 h 1557866"/>
                  <a:gd name="connsiteX2-45" fmla="*/ 6716889 w 6716889"/>
                  <a:gd name="connsiteY2-46" fmla="*/ 1557866 h 1557866"/>
                  <a:gd name="connsiteX3-47" fmla="*/ 0 w 6716889"/>
                  <a:gd name="connsiteY3-48" fmla="*/ 1557866 h 1557866"/>
                  <a:gd name="connsiteX4-49" fmla="*/ 575734 w 6716889"/>
                  <a:gd name="connsiteY4-50" fmla="*/ 22577 h 1557866"/>
                  <a:gd name="connsiteX0-51" fmla="*/ 541867 w 6716889"/>
                  <a:gd name="connsiteY0-52" fmla="*/ 22577 h 1557866"/>
                  <a:gd name="connsiteX1-53" fmla="*/ 6716889 w 6716889"/>
                  <a:gd name="connsiteY1-54" fmla="*/ 0 h 1557866"/>
                  <a:gd name="connsiteX2-55" fmla="*/ 6716889 w 6716889"/>
                  <a:gd name="connsiteY2-56" fmla="*/ 1557866 h 1557866"/>
                  <a:gd name="connsiteX3-57" fmla="*/ 0 w 6716889"/>
                  <a:gd name="connsiteY3-58" fmla="*/ 1557866 h 1557866"/>
                  <a:gd name="connsiteX4-59" fmla="*/ 541867 w 6716889"/>
                  <a:gd name="connsiteY4-60" fmla="*/ 22577 h 15578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716889" h="1557866">
                    <a:moveTo>
                      <a:pt x="541867" y="22577"/>
                    </a:moveTo>
                    <a:lnTo>
                      <a:pt x="6716889" y="0"/>
                    </a:lnTo>
                    <a:lnTo>
                      <a:pt x="6716889" y="1557866"/>
                    </a:lnTo>
                    <a:lnTo>
                      <a:pt x="0" y="1557866"/>
                    </a:lnTo>
                    <a:lnTo>
                      <a:pt x="541867" y="22577"/>
                    </a:lnTo>
                    <a:close/>
                  </a:path>
                </a:pathLst>
              </a:custGeom>
              <a:solidFill>
                <a:srgbClr val="4B7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418666" y="3059879"/>
                <a:ext cx="6129867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5400" dirty="0">
                    <a:solidFill>
                      <a:srgbClr val="EEF2F4"/>
                    </a:solidFill>
                    <a:latin typeface="方正正黑简体" panose="02000500000000000000" pitchFamily="2" charset="-122"/>
                    <a:ea typeface="方正正黑简体" panose="02000500000000000000" pitchFamily="2" charset="-122"/>
                  </a:rPr>
                  <a:t>感谢您的观赏</a:t>
                </a:r>
                <a:endParaRPr lang="zh-CN" altLang="en-US" sz="5400" dirty="0">
                  <a:solidFill>
                    <a:srgbClr val="EEF2F4"/>
                  </a:solidFill>
                  <a:latin typeface="方正正黑简体" panose="02000500000000000000" pitchFamily="2" charset="-122"/>
                  <a:ea typeface="方正正黑简体" panose="02000500000000000000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888088" y="4115811"/>
                <a:ext cx="75450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i="1" spc="1600" dirty="0">
                    <a:solidFill>
                      <a:srgbClr val="4B7085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THANKS FOR WATCHING</a:t>
                </a:r>
                <a:endParaRPr lang="zh-CN" altLang="en-US" i="1" spc="1600" dirty="0">
                  <a:solidFill>
                    <a:srgbClr val="4B708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 useBgFill="1">
          <p:nvSpPr>
            <p:cNvPr id="4" name="矩形 3"/>
            <p:cNvSpPr/>
            <p:nvPr/>
          </p:nvSpPr>
          <p:spPr>
            <a:xfrm>
              <a:off x="11413067" y="1941689"/>
              <a:ext cx="327378" cy="38720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2519045" y="2530475"/>
            <a:ext cx="6925945" cy="1627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>
                <a:solidFill>
                  <a:srgbClr val="FFC000"/>
                </a:solidFill>
              </a:rPr>
              <a:t>成员介绍</a:t>
            </a:r>
            <a:endParaRPr lang="zh-CN" altLang="en-US" sz="6600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3" name="组合 22"/>
          <p:cNvGrpSpPr/>
          <p:nvPr/>
        </p:nvGrpSpPr>
        <p:grpSpPr>
          <a:xfrm>
            <a:off x="1913442" y="-42544"/>
            <a:ext cx="2196166" cy="5113020"/>
            <a:chOff x="1843580" y="1"/>
            <a:chExt cx="2196166" cy="5113020"/>
          </a:xfrm>
        </p:grpSpPr>
        <p:sp>
          <p:nvSpPr>
            <p:cNvPr id="4" name="斜纹 3"/>
            <p:cNvSpPr/>
            <p:nvPr/>
          </p:nvSpPr>
          <p:spPr>
            <a:xfrm>
              <a:off x="1843580" y="1"/>
              <a:ext cx="2196166" cy="3207224"/>
            </a:xfrm>
            <a:prstGeom prst="diagStripe">
              <a:avLst>
                <a:gd name="adj" fmla="val 66102"/>
              </a:avLst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 useBgFill="1">
          <p:nvSpPr>
            <p:cNvPr id="21" name="文本框 20"/>
            <p:cNvSpPr txBox="1"/>
            <p:nvPr/>
          </p:nvSpPr>
          <p:spPr>
            <a:xfrm>
              <a:off x="1843580" y="2559686"/>
              <a:ext cx="2132330" cy="2553335"/>
            </a:xfrm>
            <a:prstGeom prst="rect">
              <a:avLst/>
            </a:prstGeom>
          </p:spPr>
          <p:txBody>
            <a:bodyPr wrap="square" rtlCol="0">
              <a:spAutoFit/>
            </a:bodyPr>
            <a:p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吴东升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21</a:t>
              </a:r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级勘查技术与工程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43662" y="-42544"/>
            <a:ext cx="2196166" cy="5177155"/>
            <a:chOff x="1843580" y="1"/>
            <a:chExt cx="2196166" cy="5177155"/>
          </a:xfrm>
        </p:grpSpPr>
        <p:sp>
          <p:nvSpPr>
            <p:cNvPr id="7" name="斜纹 6"/>
            <p:cNvSpPr/>
            <p:nvPr/>
          </p:nvSpPr>
          <p:spPr>
            <a:xfrm>
              <a:off x="1843580" y="1"/>
              <a:ext cx="2196166" cy="3207224"/>
            </a:xfrm>
            <a:prstGeom prst="diagStripe">
              <a:avLst>
                <a:gd name="adj" fmla="val 66102"/>
              </a:avLst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 useBgFill="1">
          <p:nvSpPr>
            <p:cNvPr id="8" name="文本框 7"/>
            <p:cNvSpPr txBox="1"/>
            <p:nvPr/>
          </p:nvSpPr>
          <p:spPr>
            <a:xfrm>
              <a:off x="1844215" y="2623821"/>
              <a:ext cx="2010410" cy="255333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王晨曦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21</a:t>
              </a:r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级勘查技术与工程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406952" y="-42544"/>
            <a:ext cx="2197100" cy="5177155"/>
            <a:chOff x="1843580" y="1"/>
            <a:chExt cx="2197100" cy="5177155"/>
          </a:xfrm>
        </p:grpSpPr>
        <p:sp>
          <p:nvSpPr>
            <p:cNvPr id="10" name="斜纹 9"/>
            <p:cNvSpPr/>
            <p:nvPr/>
          </p:nvSpPr>
          <p:spPr>
            <a:xfrm>
              <a:off x="1843580" y="1"/>
              <a:ext cx="2196166" cy="3207224"/>
            </a:xfrm>
            <a:prstGeom prst="diagStripe">
              <a:avLst>
                <a:gd name="adj" fmla="val 66102"/>
              </a:avLst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 useBgFill="1">
          <p:nvSpPr>
            <p:cNvPr id="11" name="文本框 10"/>
            <p:cNvSpPr txBox="1"/>
            <p:nvPr/>
          </p:nvSpPr>
          <p:spPr>
            <a:xfrm>
              <a:off x="1843580" y="2623821"/>
              <a:ext cx="2197100" cy="255333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宋子硕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22</a:t>
              </a:r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级海德食品科学与工程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30220" y="2231390"/>
            <a:ext cx="5031740" cy="2064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>
                <a:solidFill>
                  <a:srgbClr val="FFC000"/>
                </a:solidFill>
              </a:rPr>
              <a:t>工作过程</a:t>
            </a:r>
            <a:endParaRPr lang="zh-CN" altLang="en-US" sz="6600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5050155" y="524510"/>
            <a:ext cx="6393180" cy="61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dirty="0">
                <a:solidFill>
                  <a:srgbClr val="333333"/>
                </a:solidFill>
                <a:ea typeface="Helvetica Neue" charset="0"/>
                <a:sym typeface="+mn-ea"/>
              </a:rPr>
              <a:t>智能小车作为现代的新发明，是以后的发展方向，它可以按照预先设定的模式在一个环境里自动的运作，不需要人为的管理，可应用于科学勘探等等的用途。智能小车能够实时显示时间、速度、里程，具有自动寻迹、寻光、避障功能，可程控行驶速度、准确定位停车，远程传输图像等功能。</a:t>
            </a:r>
            <a:endParaRPr lang="zh-CN" b="0" u="none" dirty="0">
              <a:solidFill>
                <a:srgbClr val="333333"/>
              </a:solidFill>
              <a:ea typeface="Helvetica Neue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dirty="0">
                <a:solidFill>
                  <a:srgbClr val="333333"/>
                </a:solidFill>
                <a:ea typeface="Helvetica Neue" charset="0"/>
                <a:sym typeface="+mn-ea"/>
              </a:rPr>
              <a:t>智能小车</a:t>
            </a:r>
            <a:r>
              <a:rPr lang="zh-CN" altLang="en-US" dirty="0">
                <a:solidFill>
                  <a:srgbClr val="333333"/>
                </a:solidFill>
                <a:ea typeface="Helvetica Neue" charset="0"/>
                <a:sym typeface="+mn-ea"/>
              </a:rPr>
              <a:t>大体</a:t>
            </a:r>
            <a:r>
              <a:rPr lang="zh-CN" dirty="0">
                <a:solidFill>
                  <a:srgbClr val="333333"/>
                </a:solidFill>
                <a:ea typeface="Helvetica Neue" charset="0"/>
                <a:sym typeface="+mn-ea"/>
              </a:rPr>
              <a:t>可以分为三部分——传感器部分、控制器部分、执行器部分。</a:t>
            </a:r>
            <a:endParaRPr lang="zh-CN" b="0" u="none" dirty="0">
              <a:solidFill>
                <a:srgbClr val="333333"/>
              </a:solidFill>
              <a:ea typeface="Helvetica Neue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dirty="0">
                <a:solidFill>
                  <a:srgbClr val="333333"/>
                </a:solidFill>
                <a:ea typeface="Helvetica Neue" charset="0"/>
                <a:sym typeface="+mn-ea"/>
              </a:rPr>
              <a:t>控制器部分：接收传感器部分传递过来的信号，并根据事前写入的决策系统（软件程序），来决定机器人对外部信号的反应，将控制信号发给执行器部分。好比人的大脑。</a:t>
            </a:r>
            <a:endParaRPr lang="zh-CN" b="0" u="none" dirty="0">
              <a:solidFill>
                <a:srgbClr val="333333"/>
              </a:solidFill>
              <a:ea typeface="Helvetica Neue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dirty="0">
                <a:solidFill>
                  <a:srgbClr val="333333"/>
                </a:solidFill>
                <a:ea typeface="Helvetica Neue" charset="0"/>
                <a:sym typeface="+mn-ea"/>
              </a:rPr>
              <a:t>执行器部分：驱动机器人做出各种行为，包括发出各种信号（点亮发光二极管、发出声音）的部分，并且可以根据控制器部分的信号调整自己的状态。对机器人小车来说，最基本的就是轮子。这部分就好比人的四肢一样。 传感器部分：机器人用来读取各种外部信号的传感器，以及控制机器人行动的各种开关。好比人的眼睛、耳朵等感觉器官。</a:t>
            </a:r>
            <a:endParaRPr lang="zh-CN" altLang="en-US"/>
          </a:p>
        </p:txBody>
      </p:sp>
      <p:pic>
        <p:nvPicPr>
          <p:cNvPr id="7" name="图片 6" descr="upload_post_object_v2_12471317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1650" y="1998980"/>
            <a:ext cx="4199255" cy="38042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3090" y="568960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理论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学习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473835"/>
            <a:ext cx="8905875" cy="53841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943215" y="184785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基础指令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865"/>
            <a:ext cx="9327515" cy="56495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01025" y="62230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环境配置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166620" y="1125855"/>
            <a:ext cx="6031230" cy="4102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9600" b="1">
                <a:solidFill>
                  <a:srgbClr val="FFC000"/>
                </a:solidFill>
              </a:rPr>
              <a:t>实践过程</a:t>
            </a:r>
            <a:endParaRPr lang="zh-CN" altLang="en-US" sz="9600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60895" y="0"/>
            <a:ext cx="5031105" cy="3775075"/>
          </a:xfrm>
          <a:prstGeom prst="rect">
            <a:avLst/>
          </a:prstGeom>
        </p:spPr>
      </p:pic>
      <p:pic>
        <p:nvPicPr>
          <p:cNvPr id="7" name="图片 6" descr="升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05" y="2357755"/>
            <a:ext cx="5490210" cy="4119245"/>
          </a:xfrm>
          <a:prstGeom prst="rect">
            <a:avLst/>
          </a:prstGeom>
        </p:spPr>
      </p:pic>
      <p:sp>
        <p:nvSpPr>
          <p:cNvPr id="9" name="云形 8"/>
          <p:cNvSpPr/>
          <p:nvPr/>
        </p:nvSpPr>
        <p:spPr>
          <a:xfrm>
            <a:off x="1276985" y="499745"/>
            <a:ext cx="4960620" cy="165798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</a:rPr>
              <a:t>一丝不苟</a:t>
            </a:r>
            <a:r>
              <a:rPr lang="en-US" altLang="zh-CN" sz="3600">
                <a:solidFill>
                  <a:schemeClr val="tx1"/>
                </a:solidFill>
              </a:rPr>
              <a:t>~~~~</a:t>
            </a:r>
            <a:endParaRPr lang="en-US" altLang="zh-CN" sz="3600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186906" y="4047456"/>
            <a:ext cx="2633272" cy="2498206"/>
            <a:chOff x="5652111" y="3124801"/>
            <a:chExt cx="2633272" cy="2498206"/>
          </a:xfrm>
        </p:grpSpPr>
        <p:sp>
          <p:nvSpPr>
            <p:cNvPr id="22" name="Freeform 11"/>
            <p:cNvSpPr/>
            <p:nvPr/>
          </p:nvSpPr>
          <p:spPr bwMode="auto">
            <a:xfrm>
              <a:off x="5652111" y="3442871"/>
              <a:ext cx="2633272" cy="2180136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185" y="110"/>
                </a:cxn>
                <a:cxn ang="0">
                  <a:pos x="232" y="0"/>
                </a:cxn>
                <a:cxn ang="0">
                  <a:pos x="274" y="0"/>
                </a:cxn>
                <a:cxn ang="0">
                  <a:pos x="274" y="1"/>
                </a:cxn>
                <a:cxn ang="0">
                  <a:pos x="262" y="30"/>
                </a:cxn>
                <a:cxn ang="0">
                  <a:pos x="274" y="58"/>
                </a:cxn>
                <a:cxn ang="0">
                  <a:pos x="302" y="70"/>
                </a:cxn>
                <a:cxn ang="0">
                  <a:pos x="331" y="58"/>
                </a:cxn>
                <a:cxn ang="0">
                  <a:pos x="343" y="30"/>
                </a:cxn>
                <a:cxn ang="0">
                  <a:pos x="331" y="1"/>
                </a:cxn>
                <a:cxn ang="0">
                  <a:pos x="330" y="0"/>
                </a:cxn>
                <a:cxn ang="0">
                  <a:pos x="388" y="0"/>
                </a:cxn>
                <a:cxn ang="0">
                  <a:pos x="387" y="32"/>
                </a:cxn>
                <a:cxn ang="0">
                  <a:pos x="449" y="66"/>
                </a:cxn>
                <a:cxn ang="0">
                  <a:pos x="435" y="121"/>
                </a:cxn>
                <a:cxn ang="0">
                  <a:pos x="362" y="125"/>
                </a:cxn>
                <a:cxn ang="0">
                  <a:pos x="328" y="183"/>
                </a:cxn>
                <a:cxn ang="0">
                  <a:pos x="365" y="243"/>
                </a:cxn>
                <a:cxn ang="0">
                  <a:pos x="344" y="266"/>
                </a:cxn>
                <a:cxn ang="0">
                  <a:pos x="321" y="287"/>
                </a:cxn>
                <a:cxn ang="0">
                  <a:pos x="260" y="251"/>
                </a:cxn>
                <a:cxn ang="0">
                  <a:pos x="202" y="285"/>
                </a:cxn>
                <a:cxn ang="0">
                  <a:pos x="202" y="356"/>
                </a:cxn>
                <a:cxn ang="0">
                  <a:pos x="144" y="371"/>
                </a:cxn>
                <a:cxn ang="0">
                  <a:pos x="108" y="309"/>
                </a:cxn>
                <a:cxn ang="0">
                  <a:pos x="76" y="311"/>
                </a:cxn>
                <a:cxn ang="0">
                  <a:pos x="74" y="311"/>
                </a:cxn>
                <a:cxn ang="0">
                  <a:pos x="74" y="248"/>
                </a:cxn>
                <a:cxn ang="0">
                  <a:pos x="69" y="254"/>
                </a:cxn>
                <a:cxn ang="0">
                  <a:pos x="40" y="266"/>
                </a:cxn>
                <a:cxn ang="0">
                  <a:pos x="11" y="254"/>
                </a:cxn>
                <a:cxn ang="0">
                  <a:pos x="0" y="226"/>
                </a:cxn>
                <a:cxn ang="0">
                  <a:pos x="11" y="197"/>
                </a:cxn>
                <a:cxn ang="0">
                  <a:pos x="40" y="185"/>
                </a:cxn>
                <a:cxn ang="0">
                  <a:pos x="69" y="197"/>
                </a:cxn>
                <a:cxn ang="0">
                  <a:pos x="74" y="203"/>
                </a:cxn>
                <a:cxn ang="0">
                  <a:pos x="74" y="156"/>
                </a:cxn>
              </a:cxnLst>
              <a:rect l="0" t="0" r="r" b="b"/>
              <a:pathLst>
                <a:path w="449" h="371">
                  <a:moveTo>
                    <a:pt x="74" y="156"/>
                  </a:moveTo>
                  <a:cubicBezTo>
                    <a:pt x="117" y="156"/>
                    <a:pt x="155" y="141"/>
                    <a:pt x="185" y="110"/>
                  </a:cubicBezTo>
                  <a:cubicBezTo>
                    <a:pt x="216" y="80"/>
                    <a:pt x="231" y="43"/>
                    <a:pt x="232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74" y="1"/>
                    <a:pt x="274" y="1"/>
                  </a:cubicBezTo>
                  <a:cubicBezTo>
                    <a:pt x="266" y="9"/>
                    <a:pt x="262" y="19"/>
                    <a:pt x="262" y="30"/>
                  </a:cubicBezTo>
                  <a:cubicBezTo>
                    <a:pt x="262" y="41"/>
                    <a:pt x="266" y="51"/>
                    <a:pt x="274" y="58"/>
                  </a:cubicBezTo>
                  <a:cubicBezTo>
                    <a:pt x="282" y="66"/>
                    <a:pt x="291" y="70"/>
                    <a:pt x="302" y="70"/>
                  </a:cubicBezTo>
                  <a:cubicBezTo>
                    <a:pt x="314" y="70"/>
                    <a:pt x="323" y="66"/>
                    <a:pt x="331" y="58"/>
                  </a:cubicBezTo>
                  <a:cubicBezTo>
                    <a:pt x="339" y="51"/>
                    <a:pt x="343" y="41"/>
                    <a:pt x="343" y="30"/>
                  </a:cubicBezTo>
                  <a:cubicBezTo>
                    <a:pt x="343" y="19"/>
                    <a:pt x="339" y="9"/>
                    <a:pt x="331" y="1"/>
                  </a:cubicBezTo>
                  <a:cubicBezTo>
                    <a:pt x="331" y="1"/>
                    <a:pt x="330" y="0"/>
                    <a:pt x="330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11"/>
                    <a:pt x="388" y="22"/>
                    <a:pt x="387" y="32"/>
                  </a:cubicBezTo>
                  <a:cubicBezTo>
                    <a:pt x="449" y="66"/>
                    <a:pt x="449" y="66"/>
                    <a:pt x="449" y="66"/>
                  </a:cubicBezTo>
                  <a:cubicBezTo>
                    <a:pt x="446" y="85"/>
                    <a:pt x="441" y="103"/>
                    <a:pt x="435" y="121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53" y="145"/>
                    <a:pt x="342" y="164"/>
                    <a:pt x="328" y="183"/>
                  </a:cubicBezTo>
                  <a:cubicBezTo>
                    <a:pt x="365" y="243"/>
                    <a:pt x="365" y="243"/>
                    <a:pt x="365" y="243"/>
                  </a:cubicBezTo>
                  <a:cubicBezTo>
                    <a:pt x="358" y="251"/>
                    <a:pt x="351" y="258"/>
                    <a:pt x="344" y="266"/>
                  </a:cubicBezTo>
                  <a:cubicBezTo>
                    <a:pt x="336" y="273"/>
                    <a:pt x="329" y="280"/>
                    <a:pt x="321" y="287"/>
                  </a:cubicBezTo>
                  <a:cubicBezTo>
                    <a:pt x="260" y="251"/>
                    <a:pt x="260" y="251"/>
                    <a:pt x="260" y="251"/>
                  </a:cubicBezTo>
                  <a:cubicBezTo>
                    <a:pt x="241" y="265"/>
                    <a:pt x="222" y="276"/>
                    <a:pt x="202" y="285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183" y="363"/>
                    <a:pt x="164" y="368"/>
                    <a:pt x="144" y="371"/>
                  </a:cubicBezTo>
                  <a:cubicBezTo>
                    <a:pt x="108" y="309"/>
                    <a:pt x="108" y="309"/>
                    <a:pt x="108" y="309"/>
                  </a:cubicBezTo>
                  <a:cubicBezTo>
                    <a:pt x="97" y="310"/>
                    <a:pt x="86" y="311"/>
                    <a:pt x="76" y="311"/>
                  </a:cubicBezTo>
                  <a:cubicBezTo>
                    <a:pt x="75" y="311"/>
                    <a:pt x="75" y="311"/>
                    <a:pt x="74" y="311"/>
                  </a:cubicBezTo>
                  <a:cubicBezTo>
                    <a:pt x="74" y="248"/>
                    <a:pt x="74" y="248"/>
                    <a:pt x="74" y="248"/>
                  </a:cubicBezTo>
                  <a:cubicBezTo>
                    <a:pt x="73" y="250"/>
                    <a:pt x="71" y="252"/>
                    <a:pt x="69" y="254"/>
                  </a:cubicBezTo>
                  <a:cubicBezTo>
                    <a:pt x="61" y="262"/>
                    <a:pt x="51" y="266"/>
                    <a:pt x="40" y="266"/>
                  </a:cubicBezTo>
                  <a:cubicBezTo>
                    <a:pt x="29" y="266"/>
                    <a:pt x="19" y="262"/>
                    <a:pt x="11" y="254"/>
                  </a:cubicBezTo>
                  <a:cubicBezTo>
                    <a:pt x="4" y="247"/>
                    <a:pt x="0" y="237"/>
                    <a:pt x="0" y="226"/>
                  </a:cubicBezTo>
                  <a:cubicBezTo>
                    <a:pt x="0" y="215"/>
                    <a:pt x="4" y="205"/>
                    <a:pt x="11" y="197"/>
                  </a:cubicBezTo>
                  <a:cubicBezTo>
                    <a:pt x="19" y="189"/>
                    <a:pt x="29" y="185"/>
                    <a:pt x="40" y="185"/>
                  </a:cubicBezTo>
                  <a:cubicBezTo>
                    <a:pt x="51" y="185"/>
                    <a:pt x="61" y="189"/>
                    <a:pt x="69" y="197"/>
                  </a:cubicBezTo>
                  <a:cubicBezTo>
                    <a:pt x="71" y="199"/>
                    <a:pt x="73" y="201"/>
                    <a:pt x="74" y="203"/>
                  </a:cubicBezTo>
                  <a:lnTo>
                    <a:pt x="74" y="156"/>
                  </a:lnTo>
                  <a:close/>
                </a:path>
              </a:pathLst>
            </a:custGeom>
            <a:solidFill>
              <a:srgbClr val="4B7085"/>
            </a:solidFill>
            <a:ln w="1905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135"/>
            <p:cNvSpPr>
              <a:spLocks noEditPoints="1"/>
            </p:cNvSpPr>
            <p:nvPr/>
          </p:nvSpPr>
          <p:spPr bwMode="auto">
            <a:xfrm>
              <a:off x="6717418" y="4287540"/>
              <a:ext cx="524399" cy="491209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Freeform 239"/>
            <p:cNvSpPr>
              <a:spLocks noEditPoints="1"/>
            </p:cNvSpPr>
            <p:nvPr/>
          </p:nvSpPr>
          <p:spPr bwMode="auto">
            <a:xfrm>
              <a:off x="5746271" y="3124801"/>
              <a:ext cx="646122" cy="635948"/>
            </a:xfrm>
            <a:custGeom>
              <a:avLst/>
              <a:gdLst/>
              <a:ahLst/>
              <a:cxnLst>
                <a:cxn ang="0">
                  <a:pos x="58" y="35"/>
                </a:cxn>
                <a:cxn ang="0">
                  <a:pos x="29" y="58"/>
                </a:cxn>
                <a:cxn ang="0">
                  <a:pos x="9" y="50"/>
                </a:cxn>
                <a:cxn ang="0">
                  <a:pos x="5" y="55"/>
                </a:cxn>
                <a:cxn ang="0">
                  <a:pos x="3" y="55"/>
                </a:cxn>
                <a:cxn ang="0">
                  <a:pos x="0" y="53"/>
                </a:cxn>
                <a:cxn ang="0">
                  <a:pos x="0" y="36"/>
                </a:cxn>
                <a:cxn ang="0">
                  <a:pos x="3" y="34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8"/>
                </a:cxn>
                <a:cxn ang="0">
                  <a:pos x="16" y="43"/>
                </a:cxn>
                <a:cxn ang="0">
                  <a:pos x="30" y="48"/>
                </a:cxn>
                <a:cxn ang="0">
                  <a:pos x="46" y="39"/>
                </a:cxn>
                <a:cxn ang="0">
                  <a:pos x="48" y="34"/>
                </a:cxn>
                <a:cxn ang="0">
                  <a:pos x="49" y="34"/>
                </a:cxn>
                <a:cxn ang="0">
                  <a:pos x="57" y="34"/>
                </a:cxn>
                <a:cxn ang="0">
                  <a:pos x="58" y="35"/>
                </a:cxn>
                <a:cxn ang="0">
                  <a:pos x="58" y="35"/>
                </a:cxn>
                <a:cxn ang="0">
                  <a:pos x="59" y="21"/>
                </a:cxn>
                <a:cxn ang="0">
                  <a:pos x="56" y="24"/>
                </a:cxn>
                <a:cxn ang="0">
                  <a:pos x="39" y="24"/>
                </a:cxn>
                <a:cxn ang="0">
                  <a:pos x="37" y="21"/>
                </a:cxn>
                <a:cxn ang="0">
                  <a:pos x="38" y="20"/>
                </a:cxn>
                <a:cxn ang="0">
                  <a:pos x="43" y="14"/>
                </a:cxn>
                <a:cxn ang="0">
                  <a:pos x="30" y="9"/>
                </a:cxn>
                <a:cxn ang="0">
                  <a:pos x="13" y="19"/>
                </a:cxn>
                <a:cxn ang="0">
                  <a:pos x="11" y="23"/>
                </a:cxn>
                <a:cxn ang="0">
                  <a:pos x="10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2"/>
                </a:cxn>
                <a:cxn ang="0">
                  <a:pos x="30" y="0"/>
                </a:cxn>
                <a:cxn ang="0">
                  <a:pos x="50" y="8"/>
                </a:cxn>
                <a:cxn ang="0">
                  <a:pos x="55" y="3"/>
                </a:cxn>
                <a:cxn ang="0">
                  <a:pos x="56" y="2"/>
                </a:cxn>
                <a:cxn ang="0">
                  <a:pos x="59" y="4"/>
                </a:cxn>
                <a:cxn ang="0">
                  <a:pos x="59" y="21"/>
                </a:cxn>
              </a:cxnLst>
              <a:rect l="0" t="0" r="r" b="b"/>
              <a:pathLst>
                <a:path w="59" h="58">
                  <a:moveTo>
                    <a:pt x="58" y="35"/>
                  </a:moveTo>
                  <a:cubicBezTo>
                    <a:pt x="55" y="48"/>
                    <a:pt x="43" y="58"/>
                    <a:pt x="29" y="58"/>
                  </a:cubicBezTo>
                  <a:cubicBezTo>
                    <a:pt x="22" y="58"/>
                    <a:pt x="15" y="55"/>
                    <a:pt x="9" y="50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2" y="55"/>
                    <a:pt x="0" y="54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2" y="34"/>
                    <a:pt x="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2" y="37"/>
                    <a:pt x="22" y="37"/>
                    <a:pt x="22" y="38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0" y="46"/>
                    <a:pt x="25" y="48"/>
                    <a:pt x="30" y="48"/>
                  </a:cubicBezTo>
                  <a:cubicBezTo>
                    <a:pt x="36" y="48"/>
                    <a:pt x="43" y="45"/>
                    <a:pt x="46" y="39"/>
                  </a:cubicBezTo>
                  <a:cubicBezTo>
                    <a:pt x="47" y="37"/>
                    <a:pt x="48" y="36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8" y="34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9" y="21"/>
                  </a:moveTo>
                  <a:cubicBezTo>
                    <a:pt x="59" y="23"/>
                    <a:pt x="58" y="24"/>
                    <a:pt x="56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4"/>
                    <a:pt x="37" y="23"/>
                    <a:pt x="37" y="21"/>
                  </a:cubicBezTo>
                  <a:cubicBezTo>
                    <a:pt x="37" y="21"/>
                    <a:pt x="37" y="20"/>
                    <a:pt x="38" y="20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9" y="11"/>
                    <a:pt x="34" y="9"/>
                    <a:pt x="30" y="9"/>
                  </a:cubicBezTo>
                  <a:cubicBezTo>
                    <a:pt x="23" y="9"/>
                    <a:pt x="17" y="13"/>
                    <a:pt x="13" y="19"/>
                  </a:cubicBezTo>
                  <a:cubicBezTo>
                    <a:pt x="12" y="20"/>
                    <a:pt x="12" y="21"/>
                    <a:pt x="11" y="23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3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4" y="9"/>
                    <a:pt x="16" y="0"/>
                    <a:pt x="30" y="0"/>
                  </a:cubicBezTo>
                  <a:cubicBezTo>
                    <a:pt x="37" y="0"/>
                    <a:pt x="44" y="3"/>
                    <a:pt x="50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8" y="2"/>
                    <a:pt x="59" y="3"/>
                    <a:pt x="59" y="4"/>
                  </a:cubicBezTo>
                  <a:lnTo>
                    <a:pt x="59" y="21"/>
                  </a:lnTo>
                  <a:close/>
                </a:path>
              </a:pathLst>
            </a:custGeom>
            <a:solidFill>
              <a:srgbClr val="C3C9C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028.275590551181,&quot;width&quot;:8011.51968503937}"/>
</p:tagLst>
</file>

<file path=ppt/tags/tag2.xml><?xml version="1.0" encoding="utf-8"?>
<p:tagLst xmlns:p="http://schemas.openxmlformats.org/presentationml/2006/main">
  <p:tag name="KSO_WM_UNIT_PLACING_PICTURE_USER_VIEWPORT" val="{&quot;height&quot;:12120,&quot;width&quot;:20048}"/>
</p:tagLst>
</file>

<file path=ppt/tags/tag3.xml><?xml version="1.0" encoding="utf-8"?>
<p:tagLst xmlns:p="http://schemas.openxmlformats.org/presentationml/2006/main">
  <p:tag name="KSO_WM_UNIT_PLACING_PICTURE_USER_VIEWPORT" val="{&quot;height&quot;:9600,&quot;width&quot;:12795}"/>
</p:tagLst>
</file>

<file path=ppt/tags/tag4.xml><?xml version="1.0" encoding="utf-8"?>
<p:tagLst xmlns:p="http://schemas.openxmlformats.org/presentationml/2006/main">
  <p:tag name="COMMONDATA" val="eyJoZGlkIjoiYmE2Njg1ZjY0Y2U5YTJhMTY5MTk0ZjlmNjBiMzA3MmQifQ=="/>
  <p:tag name="KSO_WPP_MARK_KEY" val="abb5a0a8-ac39-4477-b212-844ba05bd36c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WPS 演示</Application>
  <PresentationFormat>宽屏</PresentationFormat>
  <Paragraphs>66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印品黑体</vt:lpstr>
      <vt:lpstr>黑体</vt:lpstr>
      <vt:lpstr>Wingdings</vt:lpstr>
      <vt:lpstr>Helvetica Neue</vt:lpstr>
      <vt:lpstr>方正正黑简体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hh</dc:creator>
  <cp:lastModifiedBy>well</cp:lastModifiedBy>
  <cp:revision>15</cp:revision>
  <dcterms:created xsi:type="dcterms:W3CDTF">2022-11-14T02:35:00Z</dcterms:created>
  <dcterms:modified xsi:type="dcterms:W3CDTF">2022-11-25T02:47:40Z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55A9A9306A2841E1B481ECE52D3A0CC2</vt:lpwstr>
  </property>
  <property fmtid="{D5CDD505-2E9C-101B-9397-08002B2CF9AE}" pid="3" name="KSOProductBuildVer">
    <vt:lpwstr>2052-11.1.0.12763</vt:lpwstr>
  </property>
</Properties>
</file>