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3"/>
    <p:sldId id="257" r:id="rId4"/>
    <p:sldId id="265" r:id="rId5"/>
    <p:sldId id="266" r:id="rId6"/>
    <p:sldId id="261" r:id="rId7"/>
    <p:sldId id="268" r:id="rId8"/>
    <p:sldId id="262" r:id="rId9"/>
    <p:sldId id="272" r:id="rId10"/>
    <p:sldId id="259" r:id="rId11"/>
    <p:sldId id="264" r:id="rId12"/>
  </p:sldIdLst>
  <p:sldSz cx="12192000" cy="6858000"/>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C5D5"/>
    <a:srgbClr val="5985AD"/>
    <a:srgbClr val="E6E6E6"/>
    <a:srgbClr val="E4E5E9"/>
    <a:srgbClr val="FFFFFF"/>
    <a:srgbClr val="C8C8C8"/>
    <a:srgbClr val="7E99A2"/>
    <a:srgbClr val="A8BAC0"/>
    <a:srgbClr val="91A8B0"/>
    <a:srgbClr val="5C6A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1" autoAdjust="0"/>
    <p:restoredTop sz="94660"/>
  </p:normalViewPr>
  <p:slideViewPr>
    <p:cSldViewPr snapToGrid="0" showGuides="1">
      <p:cViewPr>
        <p:scale>
          <a:sx n="75" d="100"/>
          <a:sy n="75" d="100"/>
        </p:scale>
        <p:origin x="883" y="2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gs" Target="tags/tag3.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B7758680-BEC0-43D0-AC52-44E9A8CF56C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27884F-E067-47DA-937E-65CFDD64BC4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7758680-BEC0-43D0-AC52-44E9A8CF56C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27884F-E067-47DA-937E-65CFDD64BC4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7758680-BEC0-43D0-AC52-44E9A8CF56C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27884F-E067-47DA-937E-65CFDD64BC4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7758680-BEC0-43D0-AC52-44E9A8CF56C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27884F-E067-47DA-937E-65CFDD64BC4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B7758680-BEC0-43D0-AC52-44E9A8CF56C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27884F-E067-47DA-937E-65CFDD64BC4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B7758680-BEC0-43D0-AC52-44E9A8CF56C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927884F-E067-47DA-937E-65CFDD64BC4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7758680-BEC0-43D0-AC52-44E9A8CF56C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927884F-E067-47DA-937E-65CFDD64BC4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B7758680-BEC0-43D0-AC52-44E9A8CF56C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927884F-E067-47DA-937E-65CFDD64BC4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7758680-BEC0-43D0-AC52-44E9A8CF56C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927884F-E067-47DA-937E-65CFDD64BC4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7758680-BEC0-43D0-AC52-44E9A8CF56C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927884F-E067-47DA-937E-65CFDD64BC4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7758680-BEC0-43D0-AC52-44E9A8CF56C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927884F-E067-47DA-937E-65CFDD64BC4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58680-BEC0-43D0-AC52-44E9A8CF56C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27884F-E067-47DA-937E-65CFDD64BC4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3.jpeg"/><Relationship Id="rId3" Type="http://schemas.openxmlformats.org/officeDocument/2006/relationships/tags" Target="../tags/tag1.xml"/><Relationship Id="rId2" Type="http://schemas.openxmlformats.org/officeDocument/2006/relationships/image" Target="../media/image2.pn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jpeg"/><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组合 25"/>
          <p:cNvGrpSpPr/>
          <p:nvPr/>
        </p:nvGrpSpPr>
        <p:grpSpPr>
          <a:xfrm>
            <a:off x="-1" y="0"/>
            <a:ext cx="4770121" cy="3755201"/>
            <a:chOff x="-1" y="0"/>
            <a:chExt cx="6864097" cy="3962400"/>
          </a:xfrm>
        </p:grpSpPr>
        <p:sp>
          <p:nvSpPr>
            <p:cNvPr id="8" name="直角三角形 7"/>
            <p:cNvSpPr/>
            <p:nvPr/>
          </p:nvSpPr>
          <p:spPr>
            <a:xfrm flipV="1">
              <a:off x="0" y="0"/>
              <a:ext cx="6355080" cy="2595880"/>
            </a:xfrm>
            <a:prstGeom prst="rtTriangle">
              <a:avLst/>
            </a:prstGeom>
            <a:solidFill>
              <a:srgbClr val="A3C5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flipV="1">
              <a:off x="-1" y="0"/>
              <a:ext cx="6864097" cy="1689624"/>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rot="16200000" flipH="1" flipV="1">
              <a:off x="-1234440" y="1234440"/>
              <a:ext cx="3962400" cy="1493520"/>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形状 22"/>
            <p:cNvSpPr/>
            <p:nvPr/>
          </p:nvSpPr>
          <p:spPr>
            <a:xfrm flipH="1">
              <a:off x="1493520" y="1417684"/>
              <a:ext cx="1952663" cy="563517"/>
            </a:xfrm>
            <a:custGeom>
              <a:avLst/>
              <a:gdLst>
                <a:gd name="connsiteX0" fmla="*/ 567785 w 1952663"/>
                <a:gd name="connsiteY0" fmla="*/ 0 h 563517"/>
                <a:gd name="connsiteX1" fmla="*/ 0 w 1952663"/>
                <a:gd name="connsiteY1" fmla="*/ 279525 h 563517"/>
                <a:gd name="connsiteX2" fmla="*/ 1943 w 1952663"/>
                <a:gd name="connsiteY2" fmla="*/ 279560 h 563517"/>
                <a:gd name="connsiteX3" fmla="*/ 1944209 w 1952663"/>
                <a:gd name="connsiteY3" fmla="*/ 563517 h 563517"/>
                <a:gd name="connsiteX4" fmla="*/ 1952663 w 1952663"/>
                <a:gd name="connsiteY4" fmla="*/ 563517 h 563517"/>
                <a:gd name="connsiteX5" fmla="*/ 567785 w 1952663"/>
                <a:gd name="connsiteY5" fmla="*/ 0 h 56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2663" h="563517">
                  <a:moveTo>
                    <a:pt x="567785" y="0"/>
                  </a:moveTo>
                  <a:lnTo>
                    <a:pt x="0" y="279525"/>
                  </a:lnTo>
                  <a:lnTo>
                    <a:pt x="1943" y="279560"/>
                  </a:lnTo>
                  <a:lnTo>
                    <a:pt x="1944209" y="563517"/>
                  </a:lnTo>
                  <a:lnTo>
                    <a:pt x="1952663" y="563517"/>
                  </a:lnTo>
                  <a:lnTo>
                    <a:pt x="567785"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grpSp>
        <p:nvGrpSpPr>
          <p:cNvPr id="27" name="组合 26"/>
          <p:cNvGrpSpPr/>
          <p:nvPr/>
        </p:nvGrpSpPr>
        <p:grpSpPr>
          <a:xfrm flipH="1" flipV="1">
            <a:off x="7345679" y="3042812"/>
            <a:ext cx="4846319" cy="3815187"/>
            <a:chOff x="-1" y="0"/>
            <a:chExt cx="6864097" cy="3962400"/>
          </a:xfrm>
        </p:grpSpPr>
        <p:sp>
          <p:nvSpPr>
            <p:cNvPr id="28" name="直角三角形 27"/>
            <p:cNvSpPr/>
            <p:nvPr/>
          </p:nvSpPr>
          <p:spPr>
            <a:xfrm flipV="1">
              <a:off x="0" y="0"/>
              <a:ext cx="6355080" cy="2595880"/>
            </a:xfrm>
            <a:prstGeom prst="rtTriangle">
              <a:avLst/>
            </a:prstGeom>
            <a:solidFill>
              <a:srgbClr val="A3C5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flipV="1">
              <a:off x="-1" y="0"/>
              <a:ext cx="6864097" cy="1689624"/>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6200000" flipH="1" flipV="1">
              <a:off x="-1234440" y="1234440"/>
              <a:ext cx="3962400" cy="1493520"/>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形状 30"/>
            <p:cNvSpPr/>
            <p:nvPr/>
          </p:nvSpPr>
          <p:spPr>
            <a:xfrm flipH="1">
              <a:off x="1493520" y="1417684"/>
              <a:ext cx="1952663" cy="563517"/>
            </a:xfrm>
            <a:custGeom>
              <a:avLst/>
              <a:gdLst>
                <a:gd name="connsiteX0" fmla="*/ 567785 w 1952663"/>
                <a:gd name="connsiteY0" fmla="*/ 0 h 563517"/>
                <a:gd name="connsiteX1" fmla="*/ 0 w 1952663"/>
                <a:gd name="connsiteY1" fmla="*/ 279525 h 563517"/>
                <a:gd name="connsiteX2" fmla="*/ 1943 w 1952663"/>
                <a:gd name="connsiteY2" fmla="*/ 279560 h 563517"/>
                <a:gd name="connsiteX3" fmla="*/ 1944209 w 1952663"/>
                <a:gd name="connsiteY3" fmla="*/ 563517 h 563517"/>
                <a:gd name="connsiteX4" fmla="*/ 1952663 w 1952663"/>
                <a:gd name="connsiteY4" fmla="*/ 563517 h 563517"/>
                <a:gd name="connsiteX5" fmla="*/ 567785 w 1952663"/>
                <a:gd name="connsiteY5" fmla="*/ 0 h 56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2663" h="563517">
                  <a:moveTo>
                    <a:pt x="567785" y="0"/>
                  </a:moveTo>
                  <a:lnTo>
                    <a:pt x="0" y="279525"/>
                  </a:lnTo>
                  <a:lnTo>
                    <a:pt x="1943" y="279560"/>
                  </a:lnTo>
                  <a:lnTo>
                    <a:pt x="1944209" y="563517"/>
                  </a:lnTo>
                  <a:lnTo>
                    <a:pt x="1952663" y="563517"/>
                  </a:lnTo>
                  <a:lnTo>
                    <a:pt x="567785"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grpSp>
        <p:nvGrpSpPr>
          <p:cNvPr id="36" name="组合 35"/>
          <p:cNvGrpSpPr/>
          <p:nvPr/>
        </p:nvGrpSpPr>
        <p:grpSpPr>
          <a:xfrm rot="10800000" flipH="1">
            <a:off x="-1" y="5438460"/>
            <a:ext cx="2545081" cy="1419540"/>
            <a:chOff x="7056119" y="793011"/>
            <a:chExt cx="4565771" cy="2546597"/>
          </a:xfrm>
        </p:grpSpPr>
        <p:sp>
          <p:nvSpPr>
            <p:cNvPr id="37" name="直角三角形 36"/>
            <p:cNvSpPr/>
            <p:nvPr/>
          </p:nvSpPr>
          <p:spPr>
            <a:xfrm flipV="1">
              <a:off x="7056121" y="793011"/>
              <a:ext cx="3793099" cy="2546597"/>
            </a:xfrm>
            <a:prstGeom prst="rtTriangle">
              <a:avLst/>
            </a:prstGeom>
            <a:solidFill>
              <a:srgbClr val="5985AD">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等腰三角形 37"/>
            <p:cNvSpPr/>
            <p:nvPr/>
          </p:nvSpPr>
          <p:spPr>
            <a:xfrm flipV="1">
              <a:off x="7056119" y="793014"/>
              <a:ext cx="4565771" cy="1532673"/>
            </a:xfrm>
            <a:prstGeom prst="triangle">
              <a:avLst/>
            </a:prstGeom>
            <a:solidFill>
              <a:srgbClr val="A3C5D5">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 name="组合 38"/>
          <p:cNvGrpSpPr/>
          <p:nvPr/>
        </p:nvGrpSpPr>
        <p:grpSpPr>
          <a:xfrm rot="10800000" flipV="1">
            <a:off x="9646916" y="0"/>
            <a:ext cx="2545081" cy="1419540"/>
            <a:chOff x="7056119" y="793011"/>
            <a:chExt cx="4565771" cy="2546597"/>
          </a:xfrm>
        </p:grpSpPr>
        <p:sp>
          <p:nvSpPr>
            <p:cNvPr id="40" name="直角三角形 39"/>
            <p:cNvSpPr/>
            <p:nvPr/>
          </p:nvSpPr>
          <p:spPr>
            <a:xfrm flipV="1">
              <a:off x="7056121" y="793011"/>
              <a:ext cx="3793099" cy="2546597"/>
            </a:xfrm>
            <a:prstGeom prst="rtTriangle">
              <a:avLst/>
            </a:prstGeom>
            <a:solidFill>
              <a:srgbClr val="5985AD">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等腰三角形 40"/>
            <p:cNvSpPr/>
            <p:nvPr/>
          </p:nvSpPr>
          <p:spPr>
            <a:xfrm flipV="1">
              <a:off x="7056119" y="793014"/>
              <a:ext cx="4565771" cy="1532673"/>
            </a:xfrm>
            <a:prstGeom prst="triangle">
              <a:avLst/>
            </a:prstGeom>
            <a:solidFill>
              <a:srgbClr val="A3C5D5">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文本框 18"/>
          <p:cNvSpPr txBox="1"/>
          <p:nvPr/>
        </p:nvSpPr>
        <p:spPr>
          <a:xfrm>
            <a:off x="1670613" y="2260499"/>
            <a:ext cx="8850774" cy="1014730"/>
          </a:xfrm>
          <a:prstGeom prst="rect">
            <a:avLst/>
          </a:prstGeom>
          <a:noFill/>
        </p:spPr>
        <p:txBody>
          <a:bodyPr wrap="square" rtlCol="0">
            <a:spAutoFit/>
          </a:bodyPr>
          <a:lstStyle/>
          <a:p>
            <a:pPr algn="ctr"/>
            <a:r>
              <a:rPr lang="en-US" altLang="zh-CN" sz="6000" dirty="0">
                <a:solidFill>
                  <a:schemeClr val="accent1"/>
                </a:solidFill>
                <a:latin typeface="微软雅黑" panose="020B0503020204020204" pitchFamily="34" charset="-122"/>
                <a:ea typeface="微软雅黑" panose="020B0503020204020204" pitchFamily="34" charset="-122"/>
              </a:rPr>
              <a:t>ADAS</a:t>
            </a:r>
            <a:r>
              <a:rPr lang="zh-CN" altLang="en-US" sz="6000" dirty="0">
                <a:solidFill>
                  <a:schemeClr val="accent1"/>
                </a:solidFill>
                <a:latin typeface="微软雅黑" panose="020B0503020204020204" pitchFamily="34" charset="-122"/>
                <a:ea typeface="微软雅黑" panose="020B0503020204020204" pitchFamily="34" charset="-122"/>
              </a:rPr>
              <a:t>入门</a:t>
            </a:r>
            <a:r>
              <a:rPr lang="zh-CN" altLang="en-US" sz="6000" dirty="0">
                <a:solidFill>
                  <a:schemeClr val="accent1"/>
                </a:solidFill>
                <a:latin typeface="微软雅黑" panose="020B0503020204020204" pitchFamily="34" charset="-122"/>
                <a:ea typeface="微软雅黑" panose="020B0503020204020204" pitchFamily="34" charset="-122"/>
              </a:rPr>
              <a:t>总结汇报</a:t>
            </a:r>
            <a:endParaRPr lang="zh-CN" altLang="en-US" sz="6000" dirty="0">
              <a:solidFill>
                <a:schemeClr val="accent1"/>
              </a:solidFill>
              <a:latin typeface="微软雅黑" panose="020B0503020204020204" pitchFamily="34" charset="-122"/>
              <a:ea typeface="微软雅黑" panose="020B0503020204020204" pitchFamily="34" charset="-122"/>
            </a:endParaRPr>
          </a:p>
        </p:txBody>
      </p:sp>
      <p:grpSp>
        <p:nvGrpSpPr>
          <p:cNvPr id="21" name="组合 20"/>
          <p:cNvGrpSpPr/>
          <p:nvPr/>
        </p:nvGrpSpPr>
        <p:grpSpPr>
          <a:xfrm>
            <a:off x="7515860" y="4759325"/>
            <a:ext cx="3448685" cy="363220"/>
            <a:chOff x="4909306" y="4848900"/>
            <a:chExt cx="2598297" cy="310320"/>
          </a:xfrm>
        </p:grpSpPr>
        <p:grpSp>
          <p:nvGrpSpPr>
            <p:cNvPr id="22" name="组合 21"/>
            <p:cNvGrpSpPr/>
            <p:nvPr/>
          </p:nvGrpSpPr>
          <p:grpSpPr>
            <a:xfrm>
              <a:off x="4911909" y="4848900"/>
              <a:ext cx="2370785" cy="310320"/>
              <a:chOff x="4190035" y="5227650"/>
              <a:chExt cx="2131826" cy="310320"/>
            </a:xfrm>
          </p:grpSpPr>
          <p:sp>
            <p:nvSpPr>
              <p:cNvPr id="32" name="矩形: 圆角 31"/>
              <p:cNvSpPr/>
              <p:nvPr/>
            </p:nvSpPr>
            <p:spPr>
              <a:xfrm>
                <a:off x="5109973" y="5227650"/>
                <a:ext cx="1211888" cy="310320"/>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33" name="矩形: 圆角 32"/>
              <p:cNvSpPr/>
              <p:nvPr/>
            </p:nvSpPr>
            <p:spPr>
              <a:xfrm>
                <a:off x="4190035" y="5227650"/>
                <a:ext cx="1211888" cy="310320"/>
              </a:xfrm>
              <a:prstGeom prst="roundRect">
                <a:avLst>
                  <a:gd name="adj" fmla="val 50000"/>
                </a:avLst>
              </a:prstGeom>
              <a:solidFill>
                <a:schemeClr val="accent1"/>
              </a:solidFill>
              <a:ln>
                <a:noFill/>
              </a:ln>
              <a:effectLst>
                <a:outerShdw blurRad="50800" dist="381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grpSp>
        <p:sp>
          <p:nvSpPr>
            <p:cNvPr id="24" name="文本框 23"/>
            <p:cNvSpPr txBox="1"/>
            <p:nvPr/>
          </p:nvSpPr>
          <p:spPr>
            <a:xfrm>
              <a:off x="4909306" y="4866698"/>
              <a:ext cx="1498059" cy="290386"/>
            </a:xfrm>
            <a:prstGeom prst="roundRect">
              <a:avLst/>
            </a:prstGeom>
            <a:noFill/>
            <a:ln>
              <a:no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solidFill>
                    <a:schemeClr val="bg1"/>
                  </a:solidFill>
                  <a:latin typeface="微软雅黑 Light" panose="020B0502040204020203" pitchFamily="34" charset="-122"/>
                  <a:ea typeface="微软雅黑 Light" panose="020B0502040204020203" pitchFamily="34" charset="-122"/>
                </a:rPr>
                <a:t>汇报人</a:t>
              </a:r>
              <a:r>
                <a:rPr lang="en-US" altLang="zh-CN" sz="1400" dirty="0">
                  <a:solidFill>
                    <a:schemeClr val="bg1"/>
                  </a:solidFill>
                  <a:latin typeface="微软雅黑 Light" panose="020B0502040204020203" pitchFamily="34" charset="-122"/>
                  <a:ea typeface="微软雅黑 Light" panose="020B0502040204020203" pitchFamily="34" charset="-122"/>
                </a:rPr>
                <a:t>:</a:t>
              </a:r>
              <a:r>
                <a:rPr lang="zh-CN" altLang="en-US" sz="1400" dirty="0">
                  <a:solidFill>
                    <a:schemeClr val="bg1"/>
                  </a:solidFill>
                  <a:latin typeface="微软雅黑 Light" panose="020B0502040204020203" pitchFamily="34" charset="-122"/>
                  <a:ea typeface="微软雅黑 Light" panose="020B0502040204020203" pitchFamily="34" charset="-122"/>
                </a:rPr>
                <a:t>第三</a:t>
              </a:r>
              <a:r>
                <a:rPr lang="zh-CN" altLang="en-US" sz="1400" dirty="0">
                  <a:solidFill>
                    <a:schemeClr val="bg1"/>
                  </a:solidFill>
                  <a:latin typeface="微软雅黑 Light" panose="020B0502040204020203" pitchFamily="34" charset="-122"/>
                  <a:ea typeface="微软雅黑 Light" panose="020B0502040204020203" pitchFamily="34" charset="-122"/>
                </a:rPr>
                <a:t>小组</a:t>
              </a:r>
              <a:endParaRPr lang="zh-CN" altLang="en-US" sz="1400" dirty="0">
                <a:solidFill>
                  <a:schemeClr val="bg1"/>
                </a:solidFill>
                <a:latin typeface="微软雅黑 Light" panose="020B0502040204020203" pitchFamily="34" charset="-122"/>
                <a:ea typeface="微软雅黑 Light" panose="020B0502040204020203" pitchFamily="34" charset="-122"/>
              </a:endParaRPr>
            </a:p>
          </p:txBody>
        </p:sp>
        <p:sp>
          <p:nvSpPr>
            <p:cNvPr id="25" name="文本框 24"/>
            <p:cNvSpPr txBox="1"/>
            <p:nvPr/>
          </p:nvSpPr>
          <p:spPr>
            <a:xfrm>
              <a:off x="6216857" y="4866789"/>
              <a:ext cx="1290746" cy="290552"/>
            </a:xfrm>
            <a:prstGeom prst="roundRect">
              <a:avLst/>
            </a:prstGeom>
            <a:noFill/>
            <a:ln>
              <a:no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solidFill>
                    <a:schemeClr val="accent1"/>
                  </a:solidFill>
                  <a:latin typeface="微软雅黑 Light" panose="020B0502040204020203" pitchFamily="34" charset="-122"/>
                  <a:ea typeface="微软雅黑 Light" panose="020B0502040204020203" pitchFamily="34" charset="-122"/>
                </a:rPr>
                <a:t>时间</a:t>
              </a:r>
              <a:r>
                <a:rPr lang="en-US" altLang="zh-CN" sz="1400" dirty="0">
                  <a:solidFill>
                    <a:schemeClr val="accent1"/>
                  </a:solidFill>
                  <a:latin typeface="微软雅黑 Light" panose="020B0502040204020203" pitchFamily="34" charset="-122"/>
                  <a:ea typeface="微软雅黑 Light" panose="020B0502040204020203" pitchFamily="34" charset="-122"/>
                </a:rPr>
                <a:t>:2022.11.21</a:t>
              </a:r>
              <a:endParaRPr lang="zh-CN" altLang="en-US" sz="1400" dirty="0">
                <a:solidFill>
                  <a:schemeClr val="accent1"/>
                </a:solidFill>
                <a:latin typeface="微软雅黑 Light" panose="020B0502040204020203" pitchFamily="34" charset="-122"/>
                <a:ea typeface="微软雅黑 Light" panose="020B0502040204020203" pitchFamily="34" charset="-122"/>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组合 25"/>
          <p:cNvGrpSpPr/>
          <p:nvPr/>
        </p:nvGrpSpPr>
        <p:grpSpPr>
          <a:xfrm>
            <a:off x="-1" y="0"/>
            <a:ext cx="4770121" cy="3755201"/>
            <a:chOff x="-1" y="0"/>
            <a:chExt cx="6864097" cy="3962400"/>
          </a:xfrm>
        </p:grpSpPr>
        <p:sp>
          <p:nvSpPr>
            <p:cNvPr id="8" name="直角三角形 7"/>
            <p:cNvSpPr/>
            <p:nvPr/>
          </p:nvSpPr>
          <p:spPr>
            <a:xfrm flipV="1">
              <a:off x="0" y="0"/>
              <a:ext cx="6355080" cy="2595880"/>
            </a:xfrm>
            <a:prstGeom prst="rtTriangle">
              <a:avLst/>
            </a:prstGeom>
            <a:solidFill>
              <a:srgbClr val="A3C5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flipV="1">
              <a:off x="-1" y="0"/>
              <a:ext cx="6864097" cy="1689624"/>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rot="16200000" flipH="1" flipV="1">
              <a:off x="-1234440" y="1234440"/>
              <a:ext cx="3962400" cy="1493520"/>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形状 22"/>
            <p:cNvSpPr/>
            <p:nvPr/>
          </p:nvSpPr>
          <p:spPr>
            <a:xfrm flipH="1">
              <a:off x="1493520" y="1417684"/>
              <a:ext cx="1952663" cy="563517"/>
            </a:xfrm>
            <a:custGeom>
              <a:avLst/>
              <a:gdLst>
                <a:gd name="connsiteX0" fmla="*/ 567785 w 1952663"/>
                <a:gd name="connsiteY0" fmla="*/ 0 h 563517"/>
                <a:gd name="connsiteX1" fmla="*/ 0 w 1952663"/>
                <a:gd name="connsiteY1" fmla="*/ 279525 h 563517"/>
                <a:gd name="connsiteX2" fmla="*/ 1943 w 1952663"/>
                <a:gd name="connsiteY2" fmla="*/ 279560 h 563517"/>
                <a:gd name="connsiteX3" fmla="*/ 1944209 w 1952663"/>
                <a:gd name="connsiteY3" fmla="*/ 563517 h 563517"/>
                <a:gd name="connsiteX4" fmla="*/ 1952663 w 1952663"/>
                <a:gd name="connsiteY4" fmla="*/ 563517 h 563517"/>
                <a:gd name="connsiteX5" fmla="*/ 567785 w 1952663"/>
                <a:gd name="connsiteY5" fmla="*/ 0 h 56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2663" h="563517">
                  <a:moveTo>
                    <a:pt x="567785" y="0"/>
                  </a:moveTo>
                  <a:lnTo>
                    <a:pt x="0" y="279525"/>
                  </a:lnTo>
                  <a:lnTo>
                    <a:pt x="1943" y="279560"/>
                  </a:lnTo>
                  <a:lnTo>
                    <a:pt x="1944209" y="563517"/>
                  </a:lnTo>
                  <a:lnTo>
                    <a:pt x="1952663" y="563517"/>
                  </a:lnTo>
                  <a:lnTo>
                    <a:pt x="567785"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grpSp>
        <p:nvGrpSpPr>
          <p:cNvPr id="27" name="组合 26"/>
          <p:cNvGrpSpPr/>
          <p:nvPr/>
        </p:nvGrpSpPr>
        <p:grpSpPr>
          <a:xfrm flipH="1" flipV="1">
            <a:off x="7345679" y="3042812"/>
            <a:ext cx="4846319" cy="3815187"/>
            <a:chOff x="-1" y="0"/>
            <a:chExt cx="6864097" cy="3962400"/>
          </a:xfrm>
        </p:grpSpPr>
        <p:sp>
          <p:nvSpPr>
            <p:cNvPr id="28" name="直角三角形 27"/>
            <p:cNvSpPr/>
            <p:nvPr/>
          </p:nvSpPr>
          <p:spPr>
            <a:xfrm flipV="1">
              <a:off x="0" y="0"/>
              <a:ext cx="6355080" cy="2595880"/>
            </a:xfrm>
            <a:prstGeom prst="rtTriangle">
              <a:avLst/>
            </a:prstGeom>
            <a:solidFill>
              <a:srgbClr val="A3C5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flipV="1">
              <a:off x="-1" y="0"/>
              <a:ext cx="6864097" cy="1689624"/>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6200000" flipH="1" flipV="1">
              <a:off x="-1234440" y="1234440"/>
              <a:ext cx="3962400" cy="1493520"/>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形状 30"/>
            <p:cNvSpPr/>
            <p:nvPr/>
          </p:nvSpPr>
          <p:spPr>
            <a:xfrm flipH="1">
              <a:off x="1493520" y="1417684"/>
              <a:ext cx="1952663" cy="563517"/>
            </a:xfrm>
            <a:custGeom>
              <a:avLst/>
              <a:gdLst>
                <a:gd name="connsiteX0" fmla="*/ 567785 w 1952663"/>
                <a:gd name="connsiteY0" fmla="*/ 0 h 563517"/>
                <a:gd name="connsiteX1" fmla="*/ 0 w 1952663"/>
                <a:gd name="connsiteY1" fmla="*/ 279525 h 563517"/>
                <a:gd name="connsiteX2" fmla="*/ 1943 w 1952663"/>
                <a:gd name="connsiteY2" fmla="*/ 279560 h 563517"/>
                <a:gd name="connsiteX3" fmla="*/ 1944209 w 1952663"/>
                <a:gd name="connsiteY3" fmla="*/ 563517 h 563517"/>
                <a:gd name="connsiteX4" fmla="*/ 1952663 w 1952663"/>
                <a:gd name="connsiteY4" fmla="*/ 563517 h 563517"/>
                <a:gd name="connsiteX5" fmla="*/ 567785 w 1952663"/>
                <a:gd name="connsiteY5" fmla="*/ 0 h 56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2663" h="563517">
                  <a:moveTo>
                    <a:pt x="567785" y="0"/>
                  </a:moveTo>
                  <a:lnTo>
                    <a:pt x="0" y="279525"/>
                  </a:lnTo>
                  <a:lnTo>
                    <a:pt x="1943" y="279560"/>
                  </a:lnTo>
                  <a:lnTo>
                    <a:pt x="1944209" y="563517"/>
                  </a:lnTo>
                  <a:lnTo>
                    <a:pt x="1952663" y="563517"/>
                  </a:lnTo>
                  <a:lnTo>
                    <a:pt x="567785"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grpSp>
        <p:nvGrpSpPr>
          <p:cNvPr id="36" name="组合 35"/>
          <p:cNvGrpSpPr/>
          <p:nvPr/>
        </p:nvGrpSpPr>
        <p:grpSpPr>
          <a:xfrm rot="10800000" flipH="1">
            <a:off x="-1" y="5438460"/>
            <a:ext cx="2545081" cy="1419540"/>
            <a:chOff x="7056119" y="793011"/>
            <a:chExt cx="4565771" cy="2546597"/>
          </a:xfrm>
        </p:grpSpPr>
        <p:sp>
          <p:nvSpPr>
            <p:cNvPr id="37" name="直角三角形 36"/>
            <p:cNvSpPr/>
            <p:nvPr/>
          </p:nvSpPr>
          <p:spPr>
            <a:xfrm flipV="1">
              <a:off x="7056121" y="793011"/>
              <a:ext cx="3793099" cy="2546597"/>
            </a:xfrm>
            <a:prstGeom prst="rtTriangle">
              <a:avLst/>
            </a:prstGeom>
            <a:solidFill>
              <a:srgbClr val="5985AD">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等腰三角形 37"/>
            <p:cNvSpPr/>
            <p:nvPr/>
          </p:nvSpPr>
          <p:spPr>
            <a:xfrm flipV="1">
              <a:off x="7056119" y="793014"/>
              <a:ext cx="4565771" cy="1532673"/>
            </a:xfrm>
            <a:prstGeom prst="triangle">
              <a:avLst/>
            </a:prstGeom>
            <a:solidFill>
              <a:srgbClr val="A3C5D5">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 name="组合 38"/>
          <p:cNvGrpSpPr/>
          <p:nvPr/>
        </p:nvGrpSpPr>
        <p:grpSpPr>
          <a:xfrm rot="10800000" flipV="1">
            <a:off x="9646916" y="0"/>
            <a:ext cx="2545081" cy="1419540"/>
            <a:chOff x="7056119" y="793011"/>
            <a:chExt cx="4565771" cy="2546597"/>
          </a:xfrm>
        </p:grpSpPr>
        <p:sp>
          <p:nvSpPr>
            <p:cNvPr id="40" name="直角三角形 39"/>
            <p:cNvSpPr/>
            <p:nvPr/>
          </p:nvSpPr>
          <p:spPr>
            <a:xfrm flipV="1">
              <a:off x="7056121" y="793011"/>
              <a:ext cx="3793099" cy="2546597"/>
            </a:xfrm>
            <a:prstGeom prst="rtTriangle">
              <a:avLst/>
            </a:prstGeom>
            <a:solidFill>
              <a:srgbClr val="5985AD">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等腰三角形 40"/>
            <p:cNvSpPr/>
            <p:nvPr/>
          </p:nvSpPr>
          <p:spPr>
            <a:xfrm flipV="1">
              <a:off x="7056119" y="793014"/>
              <a:ext cx="4565771" cy="1532673"/>
            </a:xfrm>
            <a:prstGeom prst="triangle">
              <a:avLst/>
            </a:prstGeom>
            <a:solidFill>
              <a:srgbClr val="A3C5D5">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5" name="文本框 34"/>
          <p:cNvSpPr txBox="1"/>
          <p:nvPr/>
        </p:nvSpPr>
        <p:spPr>
          <a:xfrm>
            <a:off x="2302738" y="2343052"/>
            <a:ext cx="7586525" cy="1014730"/>
          </a:xfrm>
          <a:prstGeom prst="rect">
            <a:avLst/>
          </a:prstGeom>
          <a:noFill/>
        </p:spPr>
        <p:txBody>
          <a:bodyPr wrap="square" rtlCol="0">
            <a:spAutoFit/>
          </a:bodyPr>
          <a:lstStyle/>
          <a:p>
            <a:pPr algn="ctr"/>
            <a:r>
              <a:rPr lang="zh-CN" altLang="en-US" sz="6000" spc="300" dirty="0">
                <a:solidFill>
                  <a:schemeClr val="accent1"/>
                </a:solidFill>
                <a:latin typeface="微软雅黑" panose="020B0503020204020204" pitchFamily="34" charset="-122"/>
                <a:ea typeface="微软雅黑" panose="020B0503020204020204" pitchFamily="34" charset="-122"/>
              </a:rPr>
              <a:t>汇报完毕  谢谢</a:t>
            </a:r>
            <a:r>
              <a:rPr lang="zh-CN" altLang="en-US" sz="6000" spc="300" dirty="0">
                <a:solidFill>
                  <a:schemeClr val="accent1"/>
                </a:solidFill>
                <a:latin typeface="微软雅黑" panose="020B0503020204020204" pitchFamily="34" charset="-122"/>
                <a:ea typeface="微软雅黑" panose="020B0503020204020204" pitchFamily="34" charset="-122"/>
              </a:rPr>
              <a:t>大家！</a:t>
            </a:r>
            <a:endParaRPr lang="zh-CN" altLang="en-US" sz="6000" spc="3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组合 25"/>
          <p:cNvGrpSpPr/>
          <p:nvPr/>
        </p:nvGrpSpPr>
        <p:grpSpPr>
          <a:xfrm>
            <a:off x="-1" y="0"/>
            <a:ext cx="4770121" cy="3755201"/>
            <a:chOff x="-1" y="0"/>
            <a:chExt cx="6864097" cy="3962400"/>
          </a:xfrm>
        </p:grpSpPr>
        <p:sp>
          <p:nvSpPr>
            <p:cNvPr id="8" name="直角三角形 7"/>
            <p:cNvSpPr/>
            <p:nvPr/>
          </p:nvSpPr>
          <p:spPr>
            <a:xfrm flipV="1">
              <a:off x="0" y="0"/>
              <a:ext cx="6355080" cy="2595880"/>
            </a:xfrm>
            <a:prstGeom prst="rtTriangle">
              <a:avLst/>
            </a:prstGeom>
            <a:solidFill>
              <a:srgbClr val="A3C5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flipV="1">
              <a:off x="-1" y="0"/>
              <a:ext cx="6864097" cy="1689624"/>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rot="16200000" flipH="1" flipV="1">
              <a:off x="-1234440" y="1234440"/>
              <a:ext cx="3962400" cy="1493520"/>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形状 22"/>
            <p:cNvSpPr/>
            <p:nvPr/>
          </p:nvSpPr>
          <p:spPr>
            <a:xfrm flipH="1">
              <a:off x="1493520" y="1417684"/>
              <a:ext cx="1952663" cy="563517"/>
            </a:xfrm>
            <a:custGeom>
              <a:avLst/>
              <a:gdLst>
                <a:gd name="connsiteX0" fmla="*/ 567785 w 1952663"/>
                <a:gd name="connsiteY0" fmla="*/ 0 h 563517"/>
                <a:gd name="connsiteX1" fmla="*/ 0 w 1952663"/>
                <a:gd name="connsiteY1" fmla="*/ 279525 h 563517"/>
                <a:gd name="connsiteX2" fmla="*/ 1943 w 1952663"/>
                <a:gd name="connsiteY2" fmla="*/ 279560 h 563517"/>
                <a:gd name="connsiteX3" fmla="*/ 1944209 w 1952663"/>
                <a:gd name="connsiteY3" fmla="*/ 563517 h 563517"/>
                <a:gd name="connsiteX4" fmla="*/ 1952663 w 1952663"/>
                <a:gd name="connsiteY4" fmla="*/ 563517 h 563517"/>
                <a:gd name="connsiteX5" fmla="*/ 567785 w 1952663"/>
                <a:gd name="connsiteY5" fmla="*/ 0 h 56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2663" h="563517">
                  <a:moveTo>
                    <a:pt x="567785" y="0"/>
                  </a:moveTo>
                  <a:lnTo>
                    <a:pt x="0" y="279525"/>
                  </a:lnTo>
                  <a:lnTo>
                    <a:pt x="1943" y="279560"/>
                  </a:lnTo>
                  <a:lnTo>
                    <a:pt x="1944209" y="563517"/>
                  </a:lnTo>
                  <a:lnTo>
                    <a:pt x="1952663" y="563517"/>
                  </a:lnTo>
                  <a:lnTo>
                    <a:pt x="567785"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grpSp>
        <p:nvGrpSpPr>
          <p:cNvPr id="27" name="组合 26"/>
          <p:cNvGrpSpPr/>
          <p:nvPr/>
        </p:nvGrpSpPr>
        <p:grpSpPr>
          <a:xfrm flipH="1" flipV="1">
            <a:off x="7345679" y="3042812"/>
            <a:ext cx="4846319" cy="3815187"/>
            <a:chOff x="-1" y="0"/>
            <a:chExt cx="6864097" cy="3962400"/>
          </a:xfrm>
        </p:grpSpPr>
        <p:sp>
          <p:nvSpPr>
            <p:cNvPr id="28" name="直角三角形 27"/>
            <p:cNvSpPr/>
            <p:nvPr/>
          </p:nvSpPr>
          <p:spPr>
            <a:xfrm flipV="1">
              <a:off x="0" y="0"/>
              <a:ext cx="6355080" cy="2595880"/>
            </a:xfrm>
            <a:prstGeom prst="rtTriangle">
              <a:avLst/>
            </a:prstGeom>
            <a:solidFill>
              <a:srgbClr val="A3C5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flipV="1">
              <a:off x="-1" y="0"/>
              <a:ext cx="6864097" cy="1689624"/>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6200000" flipH="1" flipV="1">
              <a:off x="-1234440" y="1234440"/>
              <a:ext cx="3962400" cy="1493520"/>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形状 30"/>
            <p:cNvSpPr/>
            <p:nvPr/>
          </p:nvSpPr>
          <p:spPr>
            <a:xfrm flipH="1">
              <a:off x="1493520" y="1417684"/>
              <a:ext cx="1952663" cy="563517"/>
            </a:xfrm>
            <a:custGeom>
              <a:avLst/>
              <a:gdLst>
                <a:gd name="connsiteX0" fmla="*/ 567785 w 1952663"/>
                <a:gd name="connsiteY0" fmla="*/ 0 h 563517"/>
                <a:gd name="connsiteX1" fmla="*/ 0 w 1952663"/>
                <a:gd name="connsiteY1" fmla="*/ 279525 h 563517"/>
                <a:gd name="connsiteX2" fmla="*/ 1943 w 1952663"/>
                <a:gd name="connsiteY2" fmla="*/ 279560 h 563517"/>
                <a:gd name="connsiteX3" fmla="*/ 1944209 w 1952663"/>
                <a:gd name="connsiteY3" fmla="*/ 563517 h 563517"/>
                <a:gd name="connsiteX4" fmla="*/ 1952663 w 1952663"/>
                <a:gd name="connsiteY4" fmla="*/ 563517 h 563517"/>
                <a:gd name="connsiteX5" fmla="*/ 567785 w 1952663"/>
                <a:gd name="connsiteY5" fmla="*/ 0 h 56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2663" h="563517">
                  <a:moveTo>
                    <a:pt x="567785" y="0"/>
                  </a:moveTo>
                  <a:lnTo>
                    <a:pt x="0" y="279525"/>
                  </a:lnTo>
                  <a:lnTo>
                    <a:pt x="1943" y="279560"/>
                  </a:lnTo>
                  <a:lnTo>
                    <a:pt x="1944209" y="563517"/>
                  </a:lnTo>
                  <a:lnTo>
                    <a:pt x="1952663" y="563517"/>
                  </a:lnTo>
                  <a:lnTo>
                    <a:pt x="567785"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grpSp>
        <p:nvGrpSpPr>
          <p:cNvPr id="36" name="组合 35"/>
          <p:cNvGrpSpPr/>
          <p:nvPr/>
        </p:nvGrpSpPr>
        <p:grpSpPr>
          <a:xfrm rot="10800000" flipH="1">
            <a:off x="-1" y="5438460"/>
            <a:ext cx="2545081" cy="1419540"/>
            <a:chOff x="7056119" y="793011"/>
            <a:chExt cx="4565771" cy="2546597"/>
          </a:xfrm>
        </p:grpSpPr>
        <p:sp>
          <p:nvSpPr>
            <p:cNvPr id="37" name="直角三角形 36"/>
            <p:cNvSpPr/>
            <p:nvPr/>
          </p:nvSpPr>
          <p:spPr>
            <a:xfrm flipV="1">
              <a:off x="7056121" y="793011"/>
              <a:ext cx="3793099" cy="2546597"/>
            </a:xfrm>
            <a:prstGeom prst="rtTriangle">
              <a:avLst/>
            </a:prstGeom>
            <a:solidFill>
              <a:srgbClr val="5985AD">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等腰三角形 37"/>
            <p:cNvSpPr/>
            <p:nvPr/>
          </p:nvSpPr>
          <p:spPr>
            <a:xfrm flipV="1">
              <a:off x="7056119" y="793014"/>
              <a:ext cx="4565771" cy="1532673"/>
            </a:xfrm>
            <a:prstGeom prst="triangle">
              <a:avLst/>
            </a:prstGeom>
            <a:solidFill>
              <a:srgbClr val="A3C5D5">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 name="组合 38"/>
          <p:cNvGrpSpPr/>
          <p:nvPr/>
        </p:nvGrpSpPr>
        <p:grpSpPr>
          <a:xfrm rot="10800000" flipV="1">
            <a:off x="9646916" y="0"/>
            <a:ext cx="2545081" cy="1419540"/>
            <a:chOff x="7056119" y="793011"/>
            <a:chExt cx="4565771" cy="2546597"/>
          </a:xfrm>
        </p:grpSpPr>
        <p:sp>
          <p:nvSpPr>
            <p:cNvPr id="40" name="直角三角形 39"/>
            <p:cNvSpPr/>
            <p:nvPr/>
          </p:nvSpPr>
          <p:spPr>
            <a:xfrm flipV="1">
              <a:off x="7056121" y="793011"/>
              <a:ext cx="3793099" cy="2546597"/>
            </a:xfrm>
            <a:prstGeom prst="rtTriangle">
              <a:avLst/>
            </a:prstGeom>
            <a:solidFill>
              <a:srgbClr val="5985AD">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等腰三角形 40"/>
            <p:cNvSpPr/>
            <p:nvPr/>
          </p:nvSpPr>
          <p:spPr>
            <a:xfrm flipV="1">
              <a:off x="7056119" y="793014"/>
              <a:ext cx="4565771" cy="1532673"/>
            </a:xfrm>
            <a:prstGeom prst="triangle">
              <a:avLst/>
            </a:prstGeom>
            <a:solidFill>
              <a:srgbClr val="A3C5D5">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 name="组合 33"/>
          <p:cNvGrpSpPr/>
          <p:nvPr/>
        </p:nvGrpSpPr>
        <p:grpSpPr>
          <a:xfrm>
            <a:off x="976132" y="2967976"/>
            <a:ext cx="10239736" cy="1171896"/>
            <a:chOff x="285875" y="3295741"/>
            <a:chExt cx="11620250" cy="1329890"/>
          </a:xfrm>
        </p:grpSpPr>
        <p:sp>
          <p:nvSpPr>
            <p:cNvPr id="35" name="文本框 34"/>
            <p:cNvSpPr txBox="1"/>
            <p:nvPr/>
          </p:nvSpPr>
          <p:spPr>
            <a:xfrm>
              <a:off x="285875" y="3295741"/>
              <a:ext cx="3003339" cy="593760"/>
            </a:xfrm>
            <a:prstGeom prst="rect">
              <a:avLst/>
            </a:prstGeom>
            <a:noFill/>
          </p:spPr>
          <p:txBody>
            <a:bodyPr wrap="square" rtlCol="0">
              <a:spAutoFit/>
            </a:bodyPr>
            <a:lstStyle/>
            <a:p>
              <a:pPr algn="ctr"/>
              <a:r>
                <a:rPr lang="en-US" altLang="zh-CN" sz="2800" dirty="0">
                  <a:solidFill>
                    <a:schemeClr val="accent1"/>
                  </a:solidFill>
                  <a:latin typeface="华文细黑" panose="02010600040101010101" pitchFamily="2" charset="-122"/>
                  <a:ea typeface="华文细黑" panose="02010600040101010101" pitchFamily="2" charset="-122"/>
                </a:rPr>
                <a:t>Part 01</a:t>
              </a:r>
              <a:endParaRPr lang="zh-CN" altLang="en-US" sz="2800" dirty="0">
                <a:solidFill>
                  <a:schemeClr val="accent1"/>
                </a:solidFill>
                <a:latin typeface="华文细黑" panose="02010600040101010101" pitchFamily="2" charset="-122"/>
                <a:ea typeface="华文细黑" panose="02010600040101010101" pitchFamily="2" charset="-122"/>
              </a:endParaRPr>
            </a:p>
          </p:txBody>
        </p:sp>
        <p:sp>
          <p:nvSpPr>
            <p:cNvPr id="42" name="文本框 41"/>
            <p:cNvSpPr txBox="1"/>
            <p:nvPr/>
          </p:nvSpPr>
          <p:spPr>
            <a:xfrm>
              <a:off x="332496" y="4067879"/>
              <a:ext cx="2910094" cy="557752"/>
            </a:xfrm>
            <a:prstGeom prst="rect">
              <a:avLst/>
            </a:prstGeom>
            <a:noFill/>
          </p:spPr>
          <p:txBody>
            <a:bodyPr vert="horz" wrap="square" rtlCol="0">
              <a:spAutoFit/>
            </a:bodyPr>
            <a:lstStyle/>
            <a:p>
              <a:pPr algn="ctr"/>
              <a:r>
                <a:rPr lang="zh-CN" altLang="en-US" sz="2600" dirty="0">
                  <a:solidFill>
                    <a:schemeClr val="accent1"/>
                  </a:solidFill>
                  <a:latin typeface="微软雅黑" panose="020B0503020204020204" pitchFamily="34" charset="-122"/>
                  <a:ea typeface="微软雅黑" panose="020B0503020204020204" pitchFamily="34" charset="-122"/>
                </a:rPr>
                <a:t>成员介绍</a:t>
              </a:r>
              <a:endParaRPr lang="zh-CN" altLang="en-US" sz="2600" dirty="0">
                <a:solidFill>
                  <a:schemeClr val="accent1"/>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3158179" y="3295741"/>
              <a:ext cx="3003339" cy="593760"/>
            </a:xfrm>
            <a:prstGeom prst="rect">
              <a:avLst/>
            </a:prstGeom>
            <a:noFill/>
          </p:spPr>
          <p:txBody>
            <a:bodyPr wrap="square" rtlCol="0">
              <a:spAutoFit/>
            </a:bodyPr>
            <a:lstStyle/>
            <a:p>
              <a:pPr algn="ctr"/>
              <a:r>
                <a:rPr lang="en-US" altLang="zh-CN" sz="2800" dirty="0">
                  <a:solidFill>
                    <a:schemeClr val="accent2"/>
                  </a:solidFill>
                  <a:latin typeface="华文细黑" panose="02010600040101010101" pitchFamily="2" charset="-122"/>
                  <a:ea typeface="华文细黑" panose="02010600040101010101" pitchFamily="2" charset="-122"/>
                </a:rPr>
                <a:t>Part 02</a:t>
              </a:r>
              <a:endParaRPr lang="zh-CN" altLang="en-US" sz="2800" dirty="0">
                <a:solidFill>
                  <a:schemeClr val="accent2"/>
                </a:solidFill>
                <a:latin typeface="华文细黑" panose="02010600040101010101" pitchFamily="2" charset="-122"/>
                <a:ea typeface="华文细黑" panose="02010600040101010101" pitchFamily="2" charset="-122"/>
              </a:endParaRPr>
            </a:p>
          </p:txBody>
        </p:sp>
        <p:sp>
          <p:nvSpPr>
            <p:cNvPr id="45" name="文本框 44"/>
            <p:cNvSpPr txBox="1"/>
            <p:nvPr/>
          </p:nvSpPr>
          <p:spPr>
            <a:xfrm>
              <a:off x="3204801" y="4067879"/>
              <a:ext cx="2910094" cy="557752"/>
            </a:xfrm>
            <a:prstGeom prst="rect">
              <a:avLst/>
            </a:prstGeom>
            <a:noFill/>
          </p:spPr>
          <p:txBody>
            <a:bodyPr vert="horz" wrap="square" rtlCol="0">
              <a:spAutoFit/>
            </a:bodyPr>
            <a:lstStyle/>
            <a:p>
              <a:pPr algn="ctr"/>
              <a:r>
                <a:rPr lang="zh-CN" altLang="en-US" sz="2600" dirty="0">
                  <a:solidFill>
                    <a:schemeClr val="accent2"/>
                  </a:solidFill>
                  <a:latin typeface="微软雅黑" panose="020B0503020204020204" pitchFamily="34" charset="-122"/>
                  <a:ea typeface="微软雅黑" panose="020B0503020204020204" pitchFamily="34" charset="-122"/>
                </a:rPr>
                <a:t>课程</a:t>
              </a:r>
              <a:r>
                <a:rPr lang="zh-CN" altLang="en-US" sz="2600" dirty="0">
                  <a:solidFill>
                    <a:schemeClr val="accent2"/>
                  </a:solidFill>
                  <a:latin typeface="微软雅黑" panose="020B0503020204020204" pitchFamily="34" charset="-122"/>
                  <a:ea typeface="微软雅黑" panose="020B0503020204020204" pitchFamily="34" charset="-122"/>
                </a:rPr>
                <a:t>概况</a:t>
              </a:r>
              <a:endParaRPr lang="zh-CN" altLang="en-US" sz="2600" dirty="0">
                <a:solidFill>
                  <a:schemeClr val="accent2"/>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6030482" y="3295741"/>
              <a:ext cx="3003339" cy="593760"/>
            </a:xfrm>
            <a:prstGeom prst="rect">
              <a:avLst/>
            </a:prstGeom>
            <a:noFill/>
          </p:spPr>
          <p:txBody>
            <a:bodyPr wrap="square" rtlCol="0">
              <a:spAutoFit/>
            </a:bodyPr>
            <a:lstStyle/>
            <a:p>
              <a:pPr algn="ctr"/>
              <a:r>
                <a:rPr lang="en-US" altLang="zh-CN" sz="2800" dirty="0">
                  <a:solidFill>
                    <a:schemeClr val="accent1"/>
                  </a:solidFill>
                  <a:latin typeface="华文细黑" panose="02010600040101010101" pitchFamily="2" charset="-122"/>
                  <a:ea typeface="华文细黑" panose="02010600040101010101" pitchFamily="2" charset="-122"/>
                </a:rPr>
                <a:t>Part 03</a:t>
              </a:r>
              <a:endParaRPr lang="zh-CN" altLang="en-US" sz="2800" dirty="0">
                <a:solidFill>
                  <a:schemeClr val="accent1"/>
                </a:solidFill>
                <a:latin typeface="华文细黑" panose="02010600040101010101" pitchFamily="2" charset="-122"/>
                <a:ea typeface="华文细黑" panose="02010600040101010101" pitchFamily="2" charset="-122"/>
              </a:endParaRPr>
            </a:p>
          </p:txBody>
        </p:sp>
        <p:sp>
          <p:nvSpPr>
            <p:cNvPr id="48" name="文本框 47"/>
            <p:cNvSpPr txBox="1"/>
            <p:nvPr/>
          </p:nvSpPr>
          <p:spPr>
            <a:xfrm>
              <a:off x="6077104" y="4067879"/>
              <a:ext cx="2910094" cy="557752"/>
            </a:xfrm>
            <a:prstGeom prst="rect">
              <a:avLst/>
            </a:prstGeom>
            <a:noFill/>
          </p:spPr>
          <p:txBody>
            <a:bodyPr vert="horz" wrap="square" rtlCol="0">
              <a:spAutoFit/>
            </a:bodyPr>
            <a:lstStyle/>
            <a:p>
              <a:pPr algn="ctr"/>
              <a:r>
                <a:rPr lang="zh-CN" altLang="en-US" sz="2600" dirty="0">
                  <a:solidFill>
                    <a:schemeClr val="accent1"/>
                  </a:solidFill>
                  <a:latin typeface="微软雅黑" panose="020B0503020204020204" pitchFamily="34" charset="-122"/>
                  <a:ea typeface="微软雅黑" panose="020B0503020204020204" pitchFamily="34" charset="-122"/>
                </a:rPr>
                <a:t>感悟与</a:t>
              </a:r>
              <a:r>
                <a:rPr lang="zh-CN" altLang="en-US" sz="2600" dirty="0">
                  <a:solidFill>
                    <a:schemeClr val="accent1"/>
                  </a:solidFill>
                  <a:latin typeface="微软雅黑" panose="020B0503020204020204" pitchFamily="34" charset="-122"/>
                  <a:ea typeface="微软雅黑" panose="020B0503020204020204" pitchFamily="34" charset="-122"/>
                </a:rPr>
                <a:t>收获</a:t>
              </a:r>
              <a:endParaRPr lang="zh-CN" altLang="en-US" sz="2600" dirty="0">
                <a:solidFill>
                  <a:schemeClr val="accent1"/>
                </a:solidFill>
                <a:latin typeface="微软雅黑" panose="020B0503020204020204" pitchFamily="34" charset="-122"/>
                <a:ea typeface="微软雅黑" panose="020B0503020204020204" pitchFamily="34" charset="-122"/>
              </a:endParaRPr>
            </a:p>
          </p:txBody>
        </p:sp>
        <p:sp>
          <p:nvSpPr>
            <p:cNvPr id="50" name="文本框 49"/>
            <p:cNvSpPr txBox="1"/>
            <p:nvPr/>
          </p:nvSpPr>
          <p:spPr>
            <a:xfrm>
              <a:off x="8902786" y="3295741"/>
              <a:ext cx="3003339" cy="593760"/>
            </a:xfrm>
            <a:prstGeom prst="rect">
              <a:avLst/>
            </a:prstGeom>
            <a:noFill/>
          </p:spPr>
          <p:txBody>
            <a:bodyPr wrap="square" rtlCol="0">
              <a:spAutoFit/>
            </a:bodyPr>
            <a:lstStyle/>
            <a:p>
              <a:pPr algn="ctr"/>
              <a:r>
                <a:rPr lang="en-US" altLang="zh-CN" sz="2800" dirty="0">
                  <a:solidFill>
                    <a:schemeClr val="accent2"/>
                  </a:solidFill>
                  <a:latin typeface="华文细黑" panose="02010600040101010101" pitchFamily="2" charset="-122"/>
                  <a:ea typeface="华文细黑" panose="02010600040101010101" pitchFamily="2" charset="-122"/>
                </a:rPr>
                <a:t>Part 04</a:t>
              </a:r>
              <a:endParaRPr lang="zh-CN" altLang="en-US" sz="2800" dirty="0">
                <a:solidFill>
                  <a:schemeClr val="accent2"/>
                </a:solidFill>
                <a:latin typeface="华文细黑" panose="02010600040101010101" pitchFamily="2" charset="-122"/>
                <a:ea typeface="华文细黑" panose="02010600040101010101" pitchFamily="2" charset="-122"/>
              </a:endParaRPr>
            </a:p>
          </p:txBody>
        </p:sp>
        <p:sp>
          <p:nvSpPr>
            <p:cNvPr id="51" name="文本框 50"/>
            <p:cNvSpPr txBox="1"/>
            <p:nvPr/>
          </p:nvSpPr>
          <p:spPr>
            <a:xfrm>
              <a:off x="8949409" y="4067879"/>
              <a:ext cx="2910094" cy="557752"/>
            </a:xfrm>
            <a:prstGeom prst="rect">
              <a:avLst/>
            </a:prstGeom>
            <a:noFill/>
          </p:spPr>
          <p:txBody>
            <a:bodyPr vert="horz" wrap="square" rtlCol="0">
              <a:spAutoFit/>
            </a:bodyPr>
            <a:lstStyle/>
            <a:p>
              <a:pPr algn="ctr"/>
              <a:r>
                <a:rPr lang="zh-CN" altLang="en-US" sz="2600" dirty="0">
                  <a:solidFill>
                    <a:schemeClr val="accent2"/>
                  </a:solidFill>
                  <a:latin typeface="微软雅黑" panose="020B0503020204020204" pitchFamily="34" charset="-122"/>
                  <a:ea typeface="微软雅黑" panose="020B0503020204020204" pitchFamily="34" charset="-122"/>
                </a:rPr>
                <a:t>致谢</a:t>
              </a:r>
              <a:endParaRPr lang="zh-CN" altLang="en-US" sz="2600" dirty="0">
                <a:solidFill>
                  <a:schemeClr val="accent2"/>
                </a:solidFill>
                <a:latin typeface="微软雅黑" panose="020B0503020204020204" pitchFamily="34" charset="-122"/>
                <a:ea typeface="微软雅黑" panose="020B0503020204020204" pitchFamily="34" charset="-122"/>
              </a:endParaRPr>
            </a:p>
          </p:txBody>
        </p:sp>
      </p:grpSp>
      <p:sp>
        <p:nvSpPr>
          <p:cNvPr id="53" name="文本框 52"/>
          <p:cNvSpPr txBox="1"/>
          <p:nvPr/>
        </p:nvSpPr>
        <p:spPr>
          <a:xfrm>
            <a:off x="5261639" y="1533787"/>
            <a:ext cx="1645573" cy="400110"/>
          </a:xfrm>
          <a:prstGeom prst="rect">
            <a:avLst/>
          </a:prstGeom>
          <a:noFill/>
        </p:spPr>
        <p:txBody>
          <a:bodyPr vert="horz" wrap="square" rtlCol="0">
            <a:spAutoFit/>
          </a:bodyPr>
          <a:lstStyle/>
          <a:p>
            <a:pPr algn="dist"/>
            <a:r>
              <a:rPr lang="en-US" altLang="zh-CN" sz="2000" dirty="0">
                <a:solidFill>
                  <a:schemeClr val="accent1"/>
                </a:solidFill>
                <a:latin typeface="华文细黑" panose="02010600040101010101" pitchFamily="2" charset="-122"/>
                <a:ea typeface="华文细黑" panose="02010600040101010101" pitchFamily="2" charset="-122"/>
              </a:rPr>
              <a:t>CONTENTS</a:t>
            </a:r>
            <a:endParaRPr lang="en-US" altLang="zh-CN" sz="2000" dirty="0">
              <a:solidFill>
                <a:schemeClr val="accent1"/>
              </a:solidFill>
              <a:latin typeface="华文细黑" panose="02010600040101010101" pitchFamily="2" charset="-122"/>
              <a:ea typeface="华文细黑" panose="02010600040101010101" pitchFamily="2" charset="-122"/>
            </a:endParaRPr>
          </a:p>
        </p:txBody>
      </p:sp>
      <p:sp>
        <p:nvSpPr>
          <p:cNvPr id="54" name="文本框 53"/>
          <p:cNvSpPr txBox="1"/>
          <p:nvPr/>
        </p:nvSpPr>
        <p:spPr>
          <a:xfrm>
            <a:off x="5229788" y="850421"/>
            <a:ext cx="1732424" cy="769441"/>
          </a:xfrm>
          <a:prstGeom prst="rect">
            <a:avLst/>
          </a:prstGeom>
          <a:noFill/>
        </p:spPr>
        <p:txBody>
          <a:bodyPr vert="horz" wrap="square" rtlCol="0">
            <a:spAutoFit/>
          </a:bodyPr>
          <a:lstStyle/>
          <a:p>
            <a:pPr algn="dist"/>
            <a:r>
              <a:rPr lang="zh-CN" altLang="en-US" sz="4400" spc="600" dirty="0">
                <a:solidFill>
                  <a:schemeClr val="accent1"/>
                </a:solidFill>
                <a:latin typeface="微软雅黑" panose="020B0503020204020204" pitchFamily="34" charset="-122"/>
                <a:ea typeface="微软雅黑" panose="020B0503020204020204" pitchFamily="34" charset="-122"/>
              </a:rPr>
              <a:t>目录</a:t>
            </a:r>
            <a:endParaRPr lang="en-US" altLang="zh-CN" sz="4400" spc="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文本框 51"/>
          <p:cNvSpPr txBox="1"/>
          <p:nvPr/>
        </p:nvSpPr>
        <p:spPr>
          <a:xfrm>
            <a:off x="5328215" y="2226987"/>
            <a:ext cx="1535572" cy="468000"/>
          </a:xfrm>
          <a:prstGeom prst="roundRect">
            <a:avLst>
              <a:gd name="adj" fmla="val 50000"/>
            </a:avLst>
          </a:prstGeom>
          <a:solidFill>
            <a:schemeClr val="accent1"/>
          </a:solidFill>
        </p:spPr>
        <p:txBody>
          <a:bodyPr wrap="square" rtlCol="0">
            <a:spAutoFit/>
          </a:bodyPr>
          <a:lstStyle/>
          <a:p>
            <a:pPr algn="ctr"/>
            <a:endParaRPr lang="zh-CN" altLang="en-US" sz="2400" spc="300" dirty="0">
              <a:solidFill>
                <a:schemeClr val="accent1"/>
              </a:solidFill>
              <a:latin typeface="华文细黑" panose="02010600040101010101" pitchFamily="2" charset="-122"/>
              <a:ea typeface="华文细黑" panose="02010600040101010101" pitchFamily="2" charset="-122"/>
            </a:endParaRPr>
          </a:p>
        </p:txBody>
      </p:sp>
      <p:grpSp>
        <p:nvGrpSpPr>
          <p:cNvPr id="26" name="组合 25"/>
          <p:cNvGrpSpPr/>
          <p:nvPr/>
        </p:nvGrpSpPr>
        <p:grpSpPr>
          <a:xfrm>
            <a:off x="-1" y="0"/>
            <a:ext cx="4770121" cy="3755201"/>
            <a:chOff x="-1" y="0"/>
            <a:chExt cx="6864097" cy="3962400"/>
          </a:xfrm>
        </p:grpSpPr>
        <p:sp>
          <p:nvSpPr>
            <p:cNvPr id="8" name="直角三角形 7"/>
            <p:cNvSpPr/>
            <p:nvPr/>
          </p:nvSpPr>
          <p:spPr>
            <a:xfrm flipV="1">
              <a:off x="0" y="0"/>
              <a:ext cx="6355080" cy="2595880"/>
            </a:xfrm>
            <a:prstGeom prst="rtTriangle">
              <a:avLst/>
            </a:prstGeom>
            <a:solidFill>
              <a:srgbClr val="A3C5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flipV="1">
              <a:off x="-1" y="0"/>
              <a:ext cx="6864097" cy="1689624"/>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rot="16200000" flipH="1" flipV="1">
              <a:off x="-1234440" y="1234440"/>
              <a:ext cx="3962400" cy="1493520"/>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形状 22"/>
            <p:cNvSpPr/>
            <p:nvPr/>
          </p:nvSpPr>
          <p:spPr>
            <a:xfrm flipH="1">
              <a:off x="1493520" y="1417684"/>
              <a:ext cx="1952663" cy="563517"/>
            </a:xfrm>
            <a:custGeom>
              <a:avLst/>
              <a:gdLst>
                <a:gd name="connsiteX0" fmla="*/ 567785 w 1952663"/>
                <a:gd name="connsiteY0" fmla="*/ 0 h 563517"/>
                <a:gd name="connsiteX1" fmla="*/ 0 w 1952663"/>
                <a:gd name="connsiteY1" fmla="*/ 279525 h 563517"/>
                <a:gd name="connsiteX2" fmla="*/ 1943 w 1952663"/>
                <a:gd name="connsiteY2" fmla="*/ 279560 h 563517"/>
                <a:gd name="connsiteX3" fmla="*/ 1944209 w 1952663"/>
                <a:gd name="connsiteY3" fmla="*/ 563517 h 563517"/>
                <a:gd name="connsiteX4" fmla="*/ 1952663 w 1952663"/>
                <a:gd name="connsiteY4" fmla="*/ 563517 h 563517"/>
                <a:gd name="connsiteX5" fmla="*/ 567785 w 1952663"/>
                <a:gd name="connsiteY5" fmla="*/ 0 h 56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2663" h="563517">
                  <a:moveTo>
                    <a:pt x="567785" y="0"/>
                  </a:moveTo>
                  <a:lnTo>
                    <a:pt x="0" y="279525"/>
                  </a:lnTo>
                  <a:lnTo>
                    <a:pt x="1943" y="279560"/>
                  </a:lnTo>
                  <a:lnTo>
                    <a:pt x="1944209" y="563517"/>
                  </a:lnTo>
                  <a:lnTo>
                    <a:pt x="1952663" y="563517"/>
                  </a:lnTo>
                  <a:lnTo>
                    <a:pt x="567785"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grpSp>
        <p:nvGrpSpPr>
          <p:cNvPr id="27" name="组合 26"/>
          <p:cNvGrpSpPr/>
          <p:nvPr/>
        </p:nvGrpSpPr>
        <p:grpSpPr>
          <a:xfrm flipH="1" flipV="1">
            <a:off x="7345679" y="3042812"/>
            <a:ext cx="4846319" cy="3815187"/>
            <a:chOff x="-1" y="0"/>
            <a:chExt cx="6864097" cy="3962400"/>
          </a:xfrm>
        </p:grpSpPr>
        <p:sp>
          <p:nvSpPr>
            <p:cNvPr id="28" name="直角三角形 27"/>
            <p:cNvSpPr/>
            <p:nvPr/>
          </p:nvSpPr>
          <p:spPr>
            <a:xfrm flipV="1">
              <a:off x="0" y="0"/>
              <a:ext cx="6355080" cy="2595880"/>
            </a:xfrm>
            <a:prstGeom prst="rtTriangle">
              <a:avLst/>
            </a:prstGeom>
            <a:solidFill>
              <a:srgbClr val="A3C5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flipV="1">
              <a:off x="-1" y="0"/>
              <a:ext cx="6864097" cy="1689624"/>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6200000" flipH="1" flipV="1">
              <a:off x="-1234440" y="1234440"/>
              <a:ext cx="3962400" cy="1493520"/>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形状 30"/>
            <p:cNvSpPr/>
            <p:nvPr/>
          </p:nvSpPr>
          <p:spPr>
            <a:xfrm flipH="1">
              <a:off x="1493520" y="1417684"/>
              <a:ext cx="1952663" cy="563517"/>
            </a:xfrm>
            <a:custGeom>
              <a:avLst/>
              <a:gdLst>
                <a:gd name="connsiteX0" fmla="*/ 567785 w 1952663"/>
                <a:gd name="connsiteY0" fmla="*/ 0 h 563517"/>
                <a:gd name="connsiteX1" fmla="*/ 0 w 1952663"/>
                <a:gd name="connsiteY1" fmla="*/ 279525 h 563517"/>
                <a:gd name="connsiteX2" fmla="*/ 1943 w 1952663"/>
                <a:gd name="connsiteY2" fmla="*/ 279560 h 563517"/>
                <a:gd name="connsiteX3" fmla="*/ 1944209 w 1952663"/>
                <a:gd name="connsiteY3" fmla="*/ 563517 h 563517"/>
                <a:gd name="connsiteX4" fmla="*/ 1952663 w 1952663"/>
                <a:gd name="connsiteY4" fmla="*/ 563517 h 563517"/>
                <a:gd name="connsiteX5" fmla="*/ 567785 w 1952663"/>
                <a:gd name="connsiteY5" fmla="*/ 0 h 56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2663" h="563517">
                  <a:moveTo>
                    <a:pt x="567785" y="0"/>
                  </a:moveTo>
                  <a:lnTo>
                    <a:pt x="0" y="279525"/>
                  </a:lnTo>
                  <a:lnTo>
                    <a:pt x="1943" y="279560"/>
                  </a:lnTo>
                  <a:lnTo>
                    <a:pt x="1944209" y="563517"/>
                  </a:lnTo>
                  <a:lnTo>
                    <a:pt x="1952663" y="563517"/>
                  </a:lnTo>
                  <a:lnTo>
                    <a:pt x="567785"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grpSp>
        <p:nvGrpSpPr>
          <p:cNvPr id="36" name="组合 35"/>
          <p:cNvGrpSpPr/>
          <p:nvPr/>
        </p:nvGrpSpPr>
        <p:grpSpPr>
          <a:xfrm rot="10800000" flipH="1">
            <a:off x="-1" y="5438460"/>
            <a:ext cx="2545081" cy="1419540"/>
            <a:chOff x="7056119" y="793011"/>
            <a:chExt cx="4565771" cy="2546597"/>
          </a:xfrm>
        </p:grpSpPr>
        <p:sp>
          <p:nvSpPr>
            <p:cNvPr id="37" name="直角三角形 36"/>
            <p:cNvSpPr/>
            <p:nvPr/>
          </p:nvSpPr>
          <p:spPr>
            <a:xfrm flipV="1">
              <a:off x="7056121" y="793011"/>
              <a:ext cx="3793099" cy="2546597"/>
            </a:xfrm>
            <a:prstGeom prst="rtTriangle">
              <a:avLst/>
            </a:prstGeom>
            <a:solidFill>
              <a:srgbClr val="5985AD">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等腰三角形 37"/>
            <p:cNvSpPr/>
            <p:nvPr/>
          </p:nvSpPr>
          <p:spPr>
            <a:xfrm flipV="1">
              <a:off x="7056119" y="793014"/>
              <a:ext cx="4565771" cy="1532673"/>
            </a:xfrm>
            <a:prstGeom prst="triangle">
              <a:avLst/>
            </a:prstGeom>
            <a:solidFill>
              <a:srgbClr val="A3C5D5">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 name="组合 38"/>
          <p:cNvGrpSpPr/>
          <p:nvPr/>
        </p:nvGrpSpPr>
        <p:grpSpPr>
          <a:xfrm rot="10800000" flipV="1">
            <a:off x="9646916" y="0"/>
            <a:ext cx="2545081" cy="1419540"/>
            <a:chOff x="7056119" y="793011"/>
            <a:chExt cx="4565771" cy="2546597"/>
          </a:xfrm>
        </p:grpSpPr>
        <p:sp>
          <p:nvSpPr>
            <p:cNvPr id="40" name="直角三角形 39"/>
            <p:cNvSpPr/>
            <p:nvPr/>
          </p:nvSpPr>
          <p:spPr>
            <a:xfrm flipV="1">
              <a:off x="7056121" y="793011"/>
              <a:ext cx="3793099" cy="2546597"/>
            </a:xfrm>
            <a:prstGeom prst="rtTriangle">
              <a:avLst/>
            </a:prstGeom>
            <a:solidFill>
              <a:srgbClr val="5985AD">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等腰三角形 40"/>
            <p:cNvSpPr/>
            <p:nvPr/>
          </p:nvSpPr>
          <p:spPr>
            <a:xfrm flipV="1">
              <a:off x="7056119" y="793014"/>
              <a:ext cx="4565771" cy="1532673"/>
            </a:xfrm>
            <a:prstGeom prst="triangle">
              <a:avLst/>
            </a:prstGeom>
            <a:solidFill>
              <a:srgbClr val="A3C5D5">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5" name="文本框 34"/>
          <p:cNvSpPr txBox="1"/>
          <p:nvPr/>
        </p:nvSpPr>
        <p:spPr>
          <a:xfrm>
            <a:off x="4214495" y="2972435"/>
            <a:ext cx="3763010" cy="706755"/>
          </a:xfrm>
          <a:prstGeom prst="rect">
            <a:avLst/>
          </a:prstGeom>
          <a:noFill/>
        </p:spPr>
        <p:txBody>
          <a:bodyPr wrap="square" rtlCol="0">
            <a:spAutoFit/>
          </a:bodyPr>
          <a:lstStyle/>
          <a:p>
            <a:pPr algn="ctr"/>
            <a:r>
              <a:rPr lang="zh-CN" altLang="en-US" sz="4000" spc="600" dirty="0">
                <a:solidFill>
                  <a:schemeClr val="accent1"/>
                </a:solidFill>
                <a:latin typeface="微软雅黑" panose="020B0503020204020204" pitchFamily="34" charset="-122"/>
                <a:ea typeface="微软雅黑" panose="020B0503020204020204" pitchFamily="34" charset="-122"/>
              </a:rPr>
              <a:t>成员介绍</a:t>
            </a:r>
            <a:endParaRPr lang="zh-CN" altLang="en-US" sz="4000" spc="600" dirty="0">
              <a:solidFill>
                <a:schemeClr val="accent1"/>
              </a:solidFill>
              <a:latin typeface="微软雅黑" panose="020B0503020204020204" pitchFamily="34" charset="-122"/>
              <a:ea typeface="微软雅黑" panose="020B0503020204020204" pitchFamily="34" charset="-122"/>
            </a:endParaRPr>
          </a:p>
        </p:txBody>
      </p:sp>
      <p:sp>
        <p:nvSpPr>
          <p:cNvPr id="51" name="文本框 50"/>
          <p:cNvSpPr txBox="1"/>
          <p:nvPr/>
        </p:nvSpPr>
        <p:spPr>
          <a:xfrm>
            <a:off x="5328215" y="2236576"/>
            <a:ext cx="1535572" cy="504000"/>
          </a:xfrm>
          <a:prstGeom prst="rect">
            <a:avLst/>
          </a:prstGeom>
          <a:noFill/>
        </p:spPr>
        <p:txBody>
          <a:bodyPr wrap="square" rtlCol="0">
            <a:spAutoFit/>
          </a:bodyPr>
          <a:lstStyle/>
          <a:p>
            <a:pPr algn="ctr"/>
            <a:r>
              <a:rPr lang="en-US" altLang="zh-CN" sz="2400" dirty="0">
                <a:solidFill>
                  <a:schemeClr val="bg1"/>
                </a:solidFill>
                <a:latin typeface="华文细黑" panose="02010600040101010101" pitchFamily="2" charset="-122"/>
                <a:ea typeface="华文细黑" panose="02010600040101010101" pitchFamily="2" charset="-122"/>
              </a:rPr>
              <a:t>Part .01</a:t>
            </a:r>
            <a:endParaRPr lang="zh-CN" altLang="en-US" sz="2400" spc="300" dirty="0">
              <a:solidFill>
                <a:schemeClr val="bg1"/>
              </a:solidFill>
              <a:latin typeface="华文细黑" panose="02010600040101010101" pitchFamily="2" charset="-122"/>
              <a:ea typeface="华文细黑" panose="0201060004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0" y="326878"/>
            <a:ext cx="620219" cy="598232"/>
            <a:chOff x="0" y="2"/>
            <a:chExt cx="12192000" cy="771325"/>
          </a:xfrm>
          <a:solidFill>
            <a:schemeClr val="accent1"/>
          </a:solidFill>
        </p:grpSpPr>
        <p:sp>
          <p:nvSpPr>
            <p:cNvPr id="25" name="矩形 24"/>
            <p:cNvSpPr/>
            <p:nvPr/>
          </p:nvSpPr>
          <p:spPr>
            <a:xfrm>
              <a:off x="0" y="2"/>
              <a:ext cx="12192000" cy="1842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0" y="293549"/>
              <a:ext cx="12192000" cy="1842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0" y="587096"/>
              <a:ext cx="12192000" cy="1842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3" name="文本框 42"/>
          <p:cNvSpPr txBox="1"/>
          <p:nvPr/>
        </p:nvSpPr>
        <p:spPr>
          <a:xfrm>
            <a:off x="821276" y="203873"/>
            <a:ext cx="3171990" cy="583565"/>
          </a:xfrm>
          <a:prstGeom prst="rect">
            <a:avLst/>
          </a:prstGeom>
          <a:noFill/>
        </p:spPr>
        <p:txBody>
          <a:bodyPr wrap="square" rtlCol="0">
            <a:spAutoFit/>
          </a:bodyPr>
          <a:lstStyle/>
          <a:p>
            <a:pPr lvl="0">
              <a:defRPr/>
            </a:pPr>
            <a:r>
              <a:rPr lang="zh-CN" altLang="en-US" sz="3200" dirty="0">
                <a:solidFill>
                  <a:schemeClr val="accent1"/>
                </a:solidFill>
                <a:latin typeface="Arial" panose="020B0604020202020204"/>
                <a:ea typeface="微软雅黑" panose="020B0503020204020204" pitchFamily="34" charset="-122"/>
              </a:rPr>
              <a:t>成员介绍</a:t>
            </a:r>
            <a:endParaRPr lang="zh-CN" altLang="en-US" sz="3200" dirty="0">
              <a:solidFill>
                <a:schemeClr val="accent1"/>
              </a:solidFill>
              <a:latin typeface="Arial" panose="020B0604020202020204"/>
              <a:ea typeface="微软雅黑" panose="020B0503020204020204" pitchFamily="34" charset="-122"/>
            </a:endParaRPr>
          </a:p>
        </p:txBody>
      </p:sp>
      <p:grpSp>
        <p:nvGrpSpPr>
          <p:cNvPr id="45" name="组合 44"/>
          <p:cNvGrpSpPr/>
          <p:nvPr/>
        </p:nvGrpSpPr>
        <p:grpSpPr>
          <a:xfrm>
            <a:off x="10984375" y="326878"/>
            <a:ext cx="1207625" cy="598232"/>
            <a:chOff x="0" y="2"/>
            <a:chExt cx="12192000" cy="771325"/>
          </a:xfrm>
          <a:solidFill>
            <a:schemeClr val="accent1"/>
          </a:solidFill>
        </p:grpSpPr>
        <p:sp>
          <p:nvSpPr>
            <p:cNvPr id="46" name="矩形 45"/>
            <p:cNvSpPr/>
            <p:nvPr/>
          </p:nvSpPr>
          <p:spPr>
            <a:xfrm>
              <a:off x="0" y="2"/>
              <a:ext cx="12192000" cy="1842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0" y="293549"/>
              <a:ext cx="12192000" cy="1842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0" y="587096"/>
              <a:ext cx="12192000" cy="1842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 name="组合 1"/>
          <p:cNvGrpSpPr/>
          <p:nvPr/>
        </p:nvGrpSpPr>
        <p:grpSpPr>
          <a:xfrm>
            <a:off x="621701" y="4889268"/>
            <a:ext cx="2430780" cy="1797685"/>
            <a:chOff x="6812804" y="2182898"/>
            <a:chExt cx="2430780" cy="1797685"/>
          </a:xfrm>
        </p:grpSpPr>
        <p:grpSp>
          <p:nvGrpSpPr>
            <p:cNvPr id="12" name="组合 11"/>
            <p:cNvGrpSpPr/>
            <p:nvPr/>
          </p:nvGrpSpPr>
          <p:grpSpPr>
            <a:xfrm>
              <a:off x="6812804" y="2277762"/>
              <a:ext cx="225580" cy="1326537"/>
              <a:chOff x="6321022" y="2627059"/>
              <a:chExt cx="206196" cy="1212550"/>
            </a:xfrm>
          </p:grpSpPr>
          <p:sp>
            <p:nvSpPr>
              <p:cNvPr id="13" name="Diamond 18"/>
              <p:cNvSpPr/>
              <p:nvPr/>
            </p:nvSpPr>
            <p:spPr>
              <a:xfrm>
                <a:off x="6321022" y="2627059"/>
                <a:ext cx="205036" cy="205036"/>
              </a:xfrm>
              <a:prstGeom prst="ellipse">
                <a:avLst/>
              </a:prstGeom>
              <a:solidFill>
                <a:schemeClr val="accent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id-ID" sz="1600">
                  <a:latin typeface="微软雅黑 Light" panose="020B0502040204020203" pitchFamily="34" charset="-122"/>
                  <a:ea typeface="微软雅黑 Light" panose="020B0502040204020203" pitchFamily="34" charset="-122"/>
                </a:endParaRPr>
              </a:p>
            </p:txBody>
          </p:sp>
          <p:sp>
            <p:nvSpPr>
              <p:cNvPr id="14" name="Diamond 19"/>
              <p:cNvSpPr/>
              <p:nvPr/>
            </p:nvSpPr>
            <p:spPr>
              <a:xfrm>
                <a:off x="6321022" y="3111931"/>
                <a:ext cx="205036" cy="205036"/>
              </a:xfrm>
              <a:prstGeom prst="ellipse">
                <a:avLst/>
              </a:prstGeom>
              <a:solidFill>
                <a:schemeClr val="accent2">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id-ID" sz="1600">
                  <a:latin typeface="微软雅黑 Light" panose="020B0502040204020203" pitchFamily="34" charset="-122"/>
                  <a:ea typeface="微软雅黑 Light" panose="020B0502040204020203" pitchFamily="34" charset="-122"/>
                </a:endParaRPr>
              </a:p>
            </p:txBody>
          </p:sp>
          <p:sp>
            <p:nvSpPr>
              <p:cNvPr id="15" name="Diamond 20"/>
              <p:cNvSpPr/>
              <p:nvPr/>
            </p:nvSpPr>
            <p:spPr>
              <a:xfrm>
                <a:off x="6322182" y="3634573"/>
                <a:ext cx="205036" cy="205036"/>
              </a:xfrm>
              <a:prstGeom prst="ellipse">
                <a:avLst/>
              </a:prstGeom>
              <a:solidFill>
                <a:schemeClr val="accent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id-ID" sz="1600">
                  <a:latin typeface="微软雅黑 Light" panose="020B0502040204020203" pitchFamily="34" charset="-122"/>
                  <a:ea typeface="微软雅黑 Light" panose="020B0502040204020203" pitchFamily="34" charset="-122"/>
                </a:endParaRPr>
              </a:p>
            </p:txBody>
          </p:sp>
        </p:grpSp>
        <p:sp>
          <p:nvSpPr>
            <p:cNvPr id="17" name="Diamond 18"/>
            <p:cNvSpPr/>
            <p:nvPr/>
          </p:nvSpPr>
          <p:spPr>
            <a:xfrm>
              <a:off x="6854330" y="2319288"/>
              <a:ext cx="141260" cy="14125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id-ID" sz="1600">
                <a:latin typeface="微软雅黑 Light" panose="020B0502040204020203" pitchFamily="34" charset="-122"/>
                <a:ea typeface="微软雅黑 Light" panose="020B0502040204020203" pitchFamily="34" charset="-122"/>
              </a:endParaRPr>
            </a:p>
          </p:txBody>
        </p:sp>
        <p:sp>
          <p:nvSpPr>
            <p:cNvPr id="18" name="Diamond 19"/>
            <p:cNvSpPr/>
            <p:nvPr/>
          </p:nvSpPr>
          <p:spPr>
            <a:xfrm>
              <a:off x="6854965" y="2849740"/>
              <a:ext cx="141260" cy="14125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id-ID" sz="1600">
                <a:latin typeface="微软雅黑 Light" panose="020B0502040204020203" pitchFamily="34" charset="-122"/>
                <a:ea typeface="微软雅黑 Light" panose="020B0502040204020203" pitchFamily="34" charset="-122"/>
              </a:endParaRPr>
            </a:p>
          </p:txBody>
        </p:sp>
        <p:sp>
          <p:nvSpPr>
            <p:cNvPr id="19" name="Diamond 20"/>
            <p:cNvSpPr/>
            <p:nvPr/>
          </p:nvSpPr>
          <p:spPr>
            <a:xfrm>
              <a:off x="6855600" y="3422148"/>
              <a:ext cx="141260" cy="14125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id-ID" sz="1600">
                <a:latin typeface="微软雅黑 Light" panose="020B0502040204020203" pitchFamily="34" charset="-122"/>
                <a:ea typeface="微软雅黑 Light" panose="020B0502040204020203" pitchFamily="34" charset="-122"/>
              </a:endParaRPr>
            </a:p>
          </p:txBody>
        </p:sp>
        <p:sp>
          <p:nvSpPr>
            <p:cNvPr id="22" name="文本框 21"/>
            <p:cNvSpPr txBox="1"/>
            <p:nvPr/>
          </p:nvSpPr>
          <p:spPr>
            <a:xfrm>
              <a:off x="7141876" y="2182898"/>
              <a:ext cx="1280934" cy="414020"/>
            </a:xfrm>
            <a:prstGeom prst="rect">
              <a:avLst/>
            </a:prstGeom>
            <a:noFill/>
          </p:spPr>
          <p:txBody>
            <a:bodyPr wrap="square" rtlCol="0">
              <a:spAutoFit/>
            </a:bodyPr>
            <a:lstStyle/>
            <a:p>
              <a:pPr>
                <a:lnSpc>
                  <a:spcPct val="150000"/>
                </a:lnSpc>
              </a:pPr>
              <a:r>
                <a:rPr lang="zh-CN" altLang="en-US" sz="1400" b="1" dirty="0">
                  <a:solidFill>
                    <a:schemeClr val="accent1"/>
                  </a:solidFill>
                  <a:latin typeface="微软雅黑 Light" panose="020B0502040204020203" pitchFamily="34" charset="-122"/>
                  <a:ea typeface="微软雅黑 Light" panose="020B0502040204020203" pitchFamily="34" charset="-122"/>
                </a:rPr>
                <a:t>姓名：</a:t>
              </a:r>
              <a:r>
                <a:rPr lang="zh-CN" altLang="en-US" sz="1400" b="1" dirty="0">
                  <a:solidFill>
                    <a:schemeClr val="accent1"/>
                  </a:solidFill>
                  <a:latin typeface="微软雅黑 Light" panose="020B0502040204020203" pitchFamily="34" charset="-122"/>
                  <a:ea typeface="微软雅黑 Light" panose="020B0502040204020203" pitchFamily="34" charset="-122"/>
                </a:rPr>
                <a:t>申广盛</a:t>
              </a:r>
              <a:endParaRPr lang="zh-CN" altLang="en-US" sz="1400" b="1" dirty="0">
                <a:solidFill>
                  <a:schemeClr val="accent1"/>
                </a:solidFill>
                <a:latin typeface="微软雅黑 Light" panose="020B0502040204020203" pitchFamily="34" charset="-122"/>
                <a:ea typeface="微软雅黑 Light" panose="020B0502040204020203" pitchFamily="34" charset="-122"/>
              </a:endParaRPr>
            </a:p>
          </p:txBody>
        </p:sp>
        <p:sp>
          <p:nvSpPr>
            <p:cNvPr id="26" name="文本框 25"/>
            <p:cNvSpPr txBox="1"/>
            <p:nvPr/>
          </p:nvSpPr>
          <p:spPr>
            <a:xfrm>
              <a:off x="7186819" y="2713123"/>
              <a:ext cx="1950720" cy="414020"/>
            </a:xfrm>
            <a:prstGeom prst="rect">
              <a:avLst/>
            </a:prstGeom>
            <a:noFill/>
          </p:spPr>
          <p:txBody>
            <a:bodyPr wrap="square" rtlCol="0">
              <a:spAutoFit/>
            </a:bodyPr>
            <a:lstStyle/>
            <a:p>
              <a:pPr>
                <a:lnSpc>
                  <a:spcPct val="150000"/>
                </a:lnSpc>
              </a:pPr>
              <a:r>
                <a:rPr lang="zh-CN" altLang="en-US" sz="1400" b="1" dirty="0">
                  <a:solidFill>
                    <a:schemeClr val="accent2"/>
                  </a:solidFill>
                  <a:latin typeface="微软雅黑 Light" panose="020B0502040204020203" pitchFamily="34" charset="-122"/>
                  <a:ea typeface="微软雅黑 Light" panose="020B0502040204020203" pitchFamily="34" charset="-122"/>
                </a:rPr>
                <a:t>专业：</a:t>
              </a:r>
              <a:r>
                <a:rPr lang="zh-CN" altLang="en-US" sz="1400" b="1" dirty="0">
                  <a:solidFill>
                    <a:schemeClr val="accent2"/>
                  </a:solidFill>
                  <a:latin typeface="微软雅黑 Light" panose="020B0502040204020203" pitchFamily="34" charset="-122"/>
                  <a:ea typeface="微软雅黑 Light" panose="020B0502040204020203" pitchFamily="34" charset="-122"/>
                </a:rPr>
                <a:t>电子商务</a:t>
              </a:r>
              <a:endParaRPr lang="zh-CN" altLang="en-US" sz="1400" b="1" dirty="0">
                <a:solidFill>
                  <a:schemeClr val="accent2"/>
                </a:solidFill>
                <a:latin typeface="微软雅黑 Light" panose="020B0502040204020203" pitchFamily="34" charset="-122"/>
                <a:ea typeface="微软雅黑 Light" panose="020B0502040204020203" pitchFamily="34" charset="-122"/>
              </a:endParaRPr>
            </a:p>
          </p:txBody>
        </p:sp>
        <p:sp>
          <p:nvSpPr>
            <p:cNvPr id="28" name="文本框 27"/>
            <p:cNvSpPr txBox="1"/>
            <p:nvPr/>
          </p:nvSpPr>
          <p:spPr>
            <a:xfrm>
              <a:off x="7141734" y="3243348"/>
              <a:ext cx="2101850" cy="737235"/>
            </a:xfrm>
            <a:prstGeom prst="rect">
              <a:avLst/>
            </a:prstGeom>
            <a:noFill/>
          </p:spPr>
          <p:txBody>
            <a:bodyPr wrap="square" rtlCol="0">
              <a:spAutoFit/>
            </a:bodyPr>
            <a:lstStyle/>
            <a:p>
              <a:pPr>
                <a:lnSpc>
                  <a:spcPct val="150000"/>
                </a:lnSpc>
              </a:pPr>
              <a:r>
                <a:rPr lang="zh-CN" altLang="en-US" sz="1400" b="1" dirty="0">
                  <a:solidFill>
                    <a:schemeClr val="accent1"/>
                  </a:solidFill>
                  <a:latin typeface="微软雅黑 Light" panose="020B0502040204020203" pitchFamily="34" charset="-122"/>
                  <a:ea typeface="微软雅黑 Light" panose="020B0502040204020203" pitchFamily="34" charset="-122"/>
                </a:rPr>
                <a:t>分工：小车操控、</a:t>
              </a:r>
              <a:r>
                <a:rPr lang="zh-CN" altLang="en-US" sz="1400" b="1" dirty="0">
                  <a:solidFill>
                    <a:schemeClr val="accent1"/>
                  </a:solidFill>
                  <a:latin typeface="微软雅黑 Light" panose="020B0502040204020203" pitchFamily="34" charset="-122"/>
                  <a:ea typeface="微软雅黑 Light" panose="020B0502040204020203" pitchFamily="34" charset="-122"/>
                  <a:sym typeface="+mn-ea"/>
                </a:rPr>
                <a:t>模型训练、</a:t>
              </a:r>
              <a:r>
                <a:rPr lang="zh-CN" altLang="en-US" sz="1400" b="1" dirty="0">
                  <a:solidFill>
                    <a:schemeClr val="accent1"/>
                  </a:solidFill>
                  <a:latin typeface="微软雅黑 Light" panose="020B0502040204020203" pitchFamily="34" charset="-122"/>
                  <a:ea typeface="微软雅黑 Light" panose="020B0502040204020203" pitchFamily="34" charset="-122"/>
                </a:rPr>
                <a:t>数据</a:t>
              </a:r>
              <a:r>
                <a:rPr lang="zh-CN" altLang="en-US" sz="1400" b="1" dirty="0">
                  <a:solidFill>
                    <a:schemeClr val="accent1"/>
                  </a:solidFill>
                  <a:latin typeface="微软雅黑 Light" panose="020B0502040204020203" pitchFamily="34" charset="-122"/>
                  <a:ea typeface="微软雅黑 Light" panose="020B0502040204020203" pitchFamily="34" charset="-122"/>
                </a:rPr>
                <a:t>叠加</a:t>
              </a:r>
              <a:endParaRPr lang="zh-CN" altLang="en-US" sz="1400" b="1" dirty="0">
                <a:solidFill>
                  <a:schemeClr val="accent1"/>
                </a:solidFill>
                <a:latin typeface="微软雅黑 Light" panose="020B0502040204020203" pitchFamily="34" charset="-122"/>
                <a:ea typeface="微软雅黑 Light" panose="020B0502040204020203" pitchFamily="34" charset="-122"/>
              </a:endParaRPr>
            </a:p>
          </p:txBody>
        </p:sp>
      </p:grpSp>
      <p:pic>
        <p:nvPicPr>
          <p:cNvPr id="3" name="图片 2"/>
          <p:cNvPicPr>
            <a:picLocks noChangeAspect="1"/>
          </p:cNvPicPr>
          <p:nvPr/>
        </p:nvPicPr>
        <p:blipFill>
          <a:blip r:embed="rId1"/>
          <a:stretch>
            <a:fillRect/>
          </a:stretch>
        </p:blipFill>
        <p:spPr>
          <a:xfrm>
            <a:off x="621665" y="744855"/>
            <a:ext cx="2697480" cy="3870960"/>
          </a:xfrm>
          <a:prstGeom prst="rect">
            <a:avLst/>
          </a:prstGeom>
        </p:spPr>
      </p:pic>
      <p:pic>
        <p:nvPicPr>
          <p:cNvPr id="5" name="图片 4"/>
          <p:cNvPicPr>
            <a:picLocks noChangeAspect="1"/>
          </p:cNvPicPr>
          <p:nvPr/>
        </p:nvPicPr>
        <p:blipFill>
          <a:blip r:embed="rId2"/>
          <a:stretch>
            <a:fillRect/>
          </a:stretch>
        </p:blipFill>
        <p:spPr>
          <a:xfrm>
            <a:off x="8361680" y="1153795"/>
            <a:ext cx="3061970" cy="3251200"/>
          </a:xfrm>
          <a:prstGeom prst="rect">
            <a:avLst/>
          </a:prstGeom>
        </p:spPr>
      </p:pic>
      <p:grpSp>
        <p:nvGrpSpPr>
          <p:cNvPr id="6" name="组合 5"/>
          <p:cNvGrpSpPr/>
          <p:nvPr/>
        </p:nvGrpSpPr>
        <p:grpSpPr>
          <a:xfrm>
            <a:off x="4593626" y="4888633"/>
            <a:ext cx="2430780" cy="1797685"/>
            <a:chOff x="6812804" y="2182898"/>
            <a:chExt cx="2430780" cy="1797685"/>
          </a:xfrm>
        </p:grpSpPr>
        <p:grpSp>
          <p:nvGrpSpPr>
            <p:cNvPr id="7" name="组合 6"/>
            <p:cNvGrpSpPr/>
            <p:nvPr/>
          </p:nvGrpSpPr>
          <p:grpSpPr>
            <a:xfrm>
              <a:off x="6812804" y="2277762"/>
              <a:ext cx="225580" cy="1326537"/>
              <a:chOff x="6321022" y="2627059"/>
              <a:chExt cx="206196" cy="1212550"/>
            </a:xfrm>
          </p:grpSpPr>
          <p:sp>
            <p:nvSpPr>
              <p:cNvPr id="8" name="Diamond 18"/>
              <p:cNvSpPr/>
              <p:nvPr/>
            </p:nvSpPr>
            <p:spPr>
              <a:xfrm>
                <a:off x="6321022" y="2627059"/>
                <a:ext cx="205036" cy="205036"/>
              </a:xfrm>
              <a:prstGeom prst="ellipse">
                <a:avLst/>
              </a:prstGeom>
              <a:solidFill>
                <a:schemeClr val="accent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50000"/>
                  </a:lnSpc>
                </a:pPr>
                <a:endParaRPr lang="id-ID" sz="1600">
                  <a:latin typeface="微软雅黑 Light" panose="020B0502040204020203" pitchFamily="34" charset="-122"/>
                  <a:ea typeface="微软雅黑 Light" panose="020B0502040204020203" pitchFamily="34" charset="-122"/>
                </a:endParaRPr>
              </a:p>
            </p:txBody>
          </p:sp>
          <p:sp>
            <p:nvSpPr>
              <p:cNvPr id="9" name="Diamond 19"/>
              <p:cNvSpPr/>
              <p:nvPr/>
            </p:nvSpPr>
            <p:spPr>
              <a:xfrm>
                <a:off x="6321022" y="3111931"/>
                <a:ext cx="205036" cy="205036"/>
              </a:xfrm>
              <a:prstGeom prst="ellipse">
                <a:avLst/>
              </a:prstGeom>
              <a:solidFill>
                <a:schemeClr val="accent2">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50000"/>
                  </a:lnSpc>
                </a:pPr>
                <a:endParaRPr lang="id-ID" sz="1600">
                  <a:latin typeface="微软雅黑 Light" panose="020B0502040204020203" pitchFamily="34" charset="-122"/>
                  <a:ea typeface="微软雅黑 Light" panose="020B0502040204020203" pitchFamily="34" charset="-122"/>
                </a:endParaRPr>
              </a:p>
            </p:txBody>
          </p:sp>
          <p:sp>
            <p:nvSpPr>
              <p:cNvPr id="10" name="Diamond 20"/>
              <p:cNvSpPr/>
              <p:nvPr/>
            </p:nvSpPr>
            <p:spPr>
              <a:xfrm>
                <a:off x="6322182" y="3634573"/>
                <a:ext cx="205036" cy="205036"/>
              </a:xfrm>
              <a:prstGeom prst="ellipse">
                <a:avLst/>
              </a:prstGeom>
              <a:solidFill>
                <a:schemeClr val="accent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50000"/>
                  </a:lnSpc>
                </a:pPr>
                <a:endParaRPr lang="id-ID" sz="1600">
                  <a:latin typeface="微软雅黑 Light" panose="020B0502040204020203" pitchFamily="34" charset="-122"/>
                  <a:ea typeface="微软雅黑 Light" panose="020B0502040204020203" pitchFamily="34" charset="-122"/>
                </a:endParaRPr>
              </a:p>
            </p:txBody>
          </p:sp>
        </p:grpSp>
        <p:sp>
          <p:nvSpPr>
            <p:cNvPr id="11" name="Diamond 18"/>
            <p:cNvSpPr/>
            <p:nvPr/>
          </p:nvSpPr>
          <p:spPr>
            <a:xfrm>
              <a:off x="6854330" y="2319288"/>
              <a:ext cx="141260" cy="14125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50000"/>
                </a:lnSpc>
              </a:pPr>
              <a:endParaRPr lang="id-ID" sz="1600">
                <a:latin typeface="微软雅黑 Light" panose="020B0502040204020203" pitchFamily="34" charset="-122"/>
                <a:ea typeface="微软雅黑 Light" panose="020B0502040204020203" pitchFamily="34" charset="-122"/>
              </a:endParaRPr>
            </a:p>
          </p:txBody>
        </p:sp>
        <p:sp>
          <p:nvSpPr>
            <p:cNvPr id="34" name="Diamond 19"/>
            <p:cNvSpPr/>
            <p:nvPr/>
          </p:nvSpPr>
          <p:spPr>
            <a:xfrm>
              <a:off x="6854965" y="2849740"/>
              <a:ext cx="141260" cy="14125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50000"/>
                </a:lnSpc>
              </a:pPr>
              <a:endParaRPr lang="id-ID" sz="1600">
                <a:latin typeface="微软雅黑 Light" panose="020B0502040204020203" pitchFamily="34" charset="-122"/>
                <a:ea typeface="微软雅黑 Light" panose="020B0502040204020203" pitchFamily="34" charset="-122"/>
              </a:endParaRPr>
            </a:p>
          </p:txBody>
        </p:sp>
        <p:sp>
          <p:nvSpPr>
            <p:cNvPr id="35" name="Diamond 20"/>
            <p:cNvSpPr/>
            <p:nvPr/>
          </p:nvSpPr>
          <p:spPr>
            <a:xfrm>
              <a:off x="6855600" y="3422148"/>
              <a:ext cx="141260" cy="14125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50000"/>
                </a:lnSpc>
              </a:pPr>
              <a:endParaRPr lang="id-ID" sz="1600">
                <a:latin typeface="微软雅黑 Light" panose="020B0502040204020203" pitchFamily="34" charset="-122"/>
                <a:ea typeface="微软雅黑 Light" panose="020B0502040204020203" pitchFamily="34" charset="-122"/>
              </a:endParaRPr>
            </a:p>
          </p:txBody>
        </p:sp>
        <p:sp>
          <p:nvSpPr>
            <p:cNvPr id="36" name="文本框 35"/>
            <p:cNvSpPr txBox="1"/>
            <p:nvPr/>
          </p:nvSpPr>
          <p:spPr>
            <a:xfrm>
              <a:off x="7141734" y="2182898"/>
              <a:ext cx="1996440" cy="414020"/>
            </a:xfrm>
            <a:prstGeom prst="rect">
              <a:avLst/>
            </a:prstGeom>
            <a:noFill/>
          </p:spPr>
          <p:txBody>
            <a:bodyPr wrap="square" rtlCol="0">
              <a:spAutoFit/>
            </a:bodyPr>
            <a:p>
              <a:pPr>
                <a:lnSpc>
                  <a:spcPct val="150000"/>
                </a:lnSpc>
              </a:pPr>
              <a:r>
                <a:rPr lang="zh-CN" altLang="en-US" sz="1400" b="1" dirty="0">
                  <a:solidFill>
                    <a:schemeClr val="accent1"/>
                  </a:solidFill>
                  <a:latin typeface="微软雅黑 Light" panose="020B0502040204020203" pitchFamily="34" charset="-122"/>
                  <a:ea typeface="微软雅黑 Light" panose="020B0502040204020203" pitchFamily="34" charset="-122"/>
                </a:rPr>
                <a:t>姓名：金</a:t>
              </a:r>
              <a:r>
                <a:rPr lang="zh-CN" altLang="en-US" sz="1400" b="1" dirty="0">
                  <a:solidFill>
                    <a:schemeClr val="accent1"/>
                  </a:solidFill>
                  <a:latin typeface="微软雅黑 Light" panose="020B0502040204020203" pitchFamily="34" charset="-122"/>
                  <a:ea typeface="微软雅黑 Light" panose="020B0502040204020203" pitchFamily="34" charset="-122"/>
                </a:rPr>
                <a:t>俊成</a:t>
              </a:r>
              <a:endParaRPr lang="zh-CN" altLang="en-US" sz="1400" b="1" dirty="0">
                <a:solidFill>
                  <a:schemeClr val="accent1"/>
                </a:solidFill>
                <a:latin typeface="微软雅黑 Light" panose="020B0502040204020203" pitchFamily="34" charset="-122"/>
                <a:ea typeface="微软雅黑 Light" panose="020B0502040204020203" pitchFamily="34" charset="-122"/>
              </a:endParaRPr>
            </a:p>
          </p:txBody>
        </p:sp>
        <p:sp>
          <p:nvSpPr>
            <p:cNvPr id="37" name="文本框 36"/>
            <p:cNvSpPr txBox="1"/>
            <p:nvPr/>
          </p:nvSpPr>
          <p:spPr>
            <a:xfrm>
              <a:off x="7186819" y="2713123"/>
              <a:ext cx="1950720" cy="414020"/>
            </a:xfrm>
            <a:prstGeom prst="rect">
              <a:avLst/>
            </a:prstGeom>
            <a:noFill/>
          </p:spPr>
          <p:txBody>
            <a:bodyPr wrap="square" rtlCol="0">
              <a:spAutoFit/>
            </a:bodyPr>
            <a:p>
              <a:pPr>
                <a:lnSpc>
                  <a:spcPct val="150000"/>
                </a:lnSpc>
              </a:pPr>
              <a:r>
                <a:rPr lang="zh-CN" altLang="en-US" sz="1400" b="1" dirty="0">
                  <a:solidFill>
                    <a:schemeClr val="accent2"/>
                  </a:solidFill>
                  <a:latin typeface="微软雅黑 Light" panose="020B0502040204020203" pitchFamily="34" charset="-122"/>
                  <a:ea typeface="微软雅黑 Light" panose="020B0502040204020203" pitchFamily="34" charset="-122"/>
                </a:rPr>
                <a:t>专业：</a:t>
              </a:r>
              <a:r>
                <a:rPr lang="zh-CN" altLang="en-US" sz="1400" b="1" dirty="0">
                  <a:solidFill>
                    <a:schemeClr val="accent2"/>
                  </a:solidFill>
                  <a:latin typeface="微软雅黑 Light" panose="020B0502040204020203" pitchFamily="34" charset="-122"/>
                  <a:ea typeface="微软雅黑 Light" panose="020B0502040204020203" pitchFamily="34" charset="-122"/>
                </a:rPr>
                <a:t>海洋科学</a:t>
              </a:r>
              <a:endParaRPr lang="zh-CN" altLang="en-US" sz="1400" b="1" dirty="0">
                <a:solidFill>
                  <a:schemeClr val="accent2"/>
                </a:solidFill>
                <a:latin typeface="微软雅黑 Light" panose="020B0502040204020203" pitchFamily="34" charset="-122"/>
                <a:ea typeface="微软雅黑 Light" panose="020B0502040204020203" pitchFamily="34" charset="-122"/>
              </a:endParaRPr>
            </a:p>
          </p:txBody>
        </p:sp>
        <p:sp>
          <p:nvSpPr>
            <p:cNvPr id="38" name="文本框 37"/>
            <p:cNvSpPr txBox="1"/>
            <p:nvPr/>
          </p:nvSpPr>
          <p:spPr>
            <a:xfrm>
              <a:off x="7141734" y="3243348"/>
              <a:ext cx="2101850" cy="737235"/>
            </a:xfrm>
            <a:prstGeom prst="rect">
              <a:avLst/>
            </a:prstGeom>
            <a:noFill/>
          </p:spPr>
          <p:txBody>
            <a:bodyPr wrap="square" rtlCol="0">
              <a:spAutoFit/>
            </a:bodyPr>
            <a:p>
              <a:pPr>
                <a:lnSpc>
                  <a:spcPct val="150000"/>
                </a:lnSpc>
              </a:pPr>
              <a:r>
                <a:rPr lang="zh-CN" altLang="en-US" sz="1400" b="1" dirty="0">
                  <a:solidFill>
                    <a:schemeClr val="accent1"/>
                  </a:solidFill>
                  <a:latin typeface="微软雅黑 Light" panose="020B0502040204020203" pitchFamily="34" charset="-122"/>
                  <a:ea typeface="微软雅黑 Light" panose="020B0502040204020203" pitchFamily="34" charset="-122"/>
                </a:rPr>
                <a:t>分工：时间安排、数据采取、</a:t>
              </a:r>
              <a:r>
                <a:rPr lang="en-US" altLang="zh-CN" sz="1400" b="1" dirty="0">
                  <a:solidFill>
                    <a:schemeClr val="accent1"/>
                  </a:solidFill>
                  <a:latin typeface="微软雅黑 Light" panose="020B0502040204020203" pitchFamily="34" charset="-122"/>
                  <a:ea typeface="微软雅黑 Light" panose="020B0502040204020203" pitchFamily="34" charset="-122"/>
                </a:rPr>
                <a:t>ppt</a:t>
              </a:r>
              <a:r>
                <a:rPr lang="zh-CN" altLang="en-US" sz="1400" b="1" dirty="0">
                  <a:solidFill>
                    <a:schemeClr val="accent1"/>
                  </a:solidFill>
                  <a:latin typeface="微软雅黑 Light" panose="020B0502040204020203" pitchFamily="34" charset="-122"/>
                  <a:ea typeface="微软雅黑 Light" panose="020B0502040204020203" pitchFamily="34" charset="-122"/>
                </a:rPr>
                <a:t>制作</a:t>
              </a:r>
              <a:endParaRPr lang="zh-CN" altLang="en-US" sz="1400" b="1" dirty="0">
                <a:solidFill>
                  <a:schemeClr val="accent1"/>
                </a:solidFill>
                <a:latin typeface="微软雅黑 Light" panose="020B0502040204020203" pitchFamily="34" charset="-122"/>
                <a:ea typeface="微软雅黑 Light" panose="020B0502040204020203" pitchFamily="34" charset="-122"/>
              </a:endParaRPr>
            </a:p>
          </p:txBody>
        </p:sp>
      </p:grpSp>
      <p:grpSp>
        <p:nvGrpSpPr>
          <p:cNvPr id="39" name="组合 38"/>
          <p:cNvGrpSpPr/>
          <p:nvPr/>
        </p:nvGrpSpPr>
        <p:grpSpPr>
          <a:xfrm>
            <a:off x="8361716" y="4952768"/>
            <a:ext cx="2430780" cy="1797685"/>
            <a:chOff x="6812804" y="2182898"/>
            <a:chExt cx="2430780" cy="1797685"/>
          </a:xfrm>
        </p:grpSpPr>
        <p:grpSp>
          <p:nvGrpSpPr>
            <p:cNvPr id="40" name="组合 39"/>
            <p:cNvGrpSpPr/>
            <p:nvPr/>
          </p:nvGrpSpPr>
          <p:grpSpPr>
            <a:xfrm>
              <a:off x="6812804" y="2277762"/>
              <a:ext cx="225580" cy="1326537"/>
              <a:chOff x="6321022" y="2627059"/>
              <a:chExt cx="206196" cy="1212550"/>
            </a:xfrm>
          </p:grpSpPr>
          <p:sp>
            <p:nvSpPr>
              <p:cNvPr id="41" name="Diamond 18"/>
              <p:cNvSpPr/>
              <p:nvPr/>
            </p:nvSpPr>
            <p:spPr>
              <a:xfrm>
                <a:off x="6321022" y="2627059"/>
                <a:ext cx="205036" cy="205036"/>
              </a:xfrm>
              <a:prstGeom prst="ellipse">
                <a:avLst/>
              </a:prstGeom>
              <a:solidFill>
                <a:schemeClr val="accent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50000"/>
                  </a:lnSpc>
                </a:pPr>
                <a:endParaRPr lang="id-ID" sz="1600">
                  <a:latin typeface="微软雅黑 Light" panose="020B0502040204020203" pitchFamily="34" charset="-122"/>
                  <a:ea typeface="微软雅黑 Light" panose="020B0502040204020203" pitchFamily="34" charset="-122"/>
                </a:endParaRPr>
              </a:p>
            </p:txBody>
          </p:sp>
          <p:sp>
            <p:nvSpPr>
              <p:cNvPr id="42" name="Diamond 19"/>
              <p:cNvSpPr/>
              <p:nvPr/>
            </p:nvSpPr>
            <p:spPr>
              <a:xfrm>
                <a:off x="6321022" y="3111931"/>
                <a:ext cx="205036" cy="205036"/>
              </a:xfrm>
              <a:prstGeom prst="ellipse">
                <a:avLst/>
              </a:prstGeom>
              <a:solidFill>
                <a:schemeClr val="accent2">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50000"/>
                  </a:lnSpc>
                </a:pPr>
                <a:endParaRPr lang="id-ID" sz="1600">
                  <a:latin typeface="微软雅黑 Light" panose="020B0502040204020203" pitchFamily="34" charset="-122"/>
                  <a:ea typeface="微软雅黑 Light" panose="020B0502040204020203" pitchFamily="34" charset="-122"/>
                </a:endParaRPr>
              </a:p>
            </p:txBody>
          </p:sp>
          <p:sp>
            <p:nvSpPr>
              <p:cNvPr id="49" name="Diamond 20"/>
              <p:cNvSpPr/>
              <p:nvPr/>
            </p:nvSpPr>
            <p:spPr>
              <a:xfrm>
                <a:off x="6322182" y="3634573"/>
                <a:ext cx="205036" cy="205036"/>
              </a:xfrm>
              <a:prstGeom prst="ellipse">
                <a:avLst/>
              </a:prstGeom>
              <a:solidFill>
                <a:schemeClr val="accent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50000"/>
                  </a:lnSpc>
                </a:pPr>
                <a:endParaRPr lang="id-ID" sz="1600">
                  <a:latin typeface="微软雅黑 Light" panose="020B0502040204020203" pitchFamily="34" charset="-122"/>
                  <a:ea typeface="微软雅黑 Light" panose="020B0502040204020203" pitchFamily="34" charset="-122"/>
                </a:endParaRPr>
              </a:p>
            </p:txBody>
          </p:sp>
        </p:grpSp>
        <p:sp>
          <p:nvSpPr>
            <p:cNvPr id="50" name="Diamond 18"/>
            <p:cNvSpPr/>
            <p:nvPr/>
          </p:nvSpPr>
          <p:spPr>
            <a:xfrm>
              <a:off x="6854330" y="2319288"/>
              <a:ext cx="141260" cy="14125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50000"/>
                </a:lnSpc>
              </a:pPr>
              <a:endParaRPr lang="id-ID" sz="1600">
                <a:latin typeface="微软雅黑 Light" panose="020B0502040204020203" pitchFamily="34" charset="-122"/>
                <a:ea typeface="微软雅黑 Light" panose="020B0502040204020203" pitchFamily="34" charset="-122"/>
              </a:endParaRPr>
            </a:p>
          </p:txBody>
        </p:sp>
        <p:sp>
          <p:nvSpPr>
            <p:cNvPr id="51" name="Diamond 19"/>
            <p:cNvSpPr/>
            <p:nvPr/>
          </p:nvSpPr>
          <p:spPr>
            <a:xfrm>
              <a:off x="6854965" y="2849740"/>
              <a:ext cx="141260" cy="14125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50000"/>
                </a:lnSpc>
              </a:pPr>
              <a:endParaRPr lang="id-ID" sz="1600">
                <a:latin typeface="微软雅黑 Light" panose="020B0502040204020203" pitchFamily="34" charset="-122"/>
                <a:ea typeface="微软雅黑 Light" panose="020B0502040204020203" pitchFamily="34" charset="-122"/>
              </a:endParaRPr>
            </a:p>
          </p:txBody>
        </p:sp>
        <p:sp>
          <p:nvSpPr>
            <p:cNvPr id="52" name="Diamond 20"/>
            <p:cNvSpPr/>
            <p:nvPr/>
          </p:nvSpPr>
          <p:spPr>
            <a:xfrm>
              <a:off x="6855600" y="3422148"/>
              <a:ext cx="141260" cy="14125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50000"/>
                </a:lnSpc>
              </a:pPr>
              <a:endParaRPr lang="id-ID" sz="1600">
                <a:latin typeface="微软雅黑 Light" panose="020B0502040204020203" pitchFamily="34" charset="-122"/>
                <a:ea typeface="微软雅黑 Light" panose="020B0502040204020203" pitchFamily="34" charset="-122"/>
              </a:endParaRPr>
            </a:p>
          </p:txBody>
        </p:sp>
        <p:sp>
          <p:nvSpPr>
            <p:cNvPr id="53" name="文本框 52"/>
            <p:cNvSpPr txBox="1"/>
            <p:nvPr/>
          </p:nvSpPr>
          <p:spPr>
            <a:xfrm>
              <a:off x="7141734" y="2182898"/>
              <a:ext cx="1996440" cy="414020"/>
            </a:xfrm>
            <a:prstGeom prst="rect">
              <a:avLst/>
            </a:prstGeom>
            <a:noFill/>
          </p:spPr>
          <p:txBody>
            <a:bodyPr wrap="square" rtlCol="0">
              <a:spAutoFit/>
            </a:bodyPr>
            <a:p>
              <a:pPr>
                <a:lnSpc>
                  <a:spcPct val="150000"/>
                </a:lnSpc>
              </a:pPr>
              <a:r>
                <a:rPr lang="zh-CN" altLang="en-US" sz="1400" b="1" dirty="0">
                  <a:solidFill>
                    <a:schemeClr val="accent1"/>
                  </a:solidFill>
                  <a:latin typeface="微软雅黑 Light" panose="020B0502040204020203" pitchFamily="34" charset="-122"/>
                  <a:ea typeface="微软雅黑 Light" panose="020B0502040204020203" pitchFamily="34" charset="-122"/>
                </a:rPr>
                <a:t>姓名：</a:t>
              </a:r>
              <a:r>
                <a:rPr lang="en-US" altLang="zh-CN" sz="1400" b="1" dirty="0">
                  <a:solidFill>
                    <a:schemeClr val="accent1"/>
                  </a:solidFill>
                  <a:latin typeface="微软雅黑 Light" panose="020B0502040204020203" pitchFamily="34" charset="-122"/>
                  <a:ea typeface="微软雅黑 Light" panose="020B0502040204020203" pitchFamily="34" charset="-122"/>
                </a:rPr>
                <a:t>166</a:t>
              </a:r>
              <a:r>
                <a:rPr lang="zh-CN" altLang="en-US" sz="1400" b="1" dirty="0">
                  <a:solidFill>
                    <a:schemeClr val="accent1"/>
                  </a:solidFill>
                  <a:latin typeface="微软雅黑 Light" panose="020B0502040204020203" pitchFamily="34" charset="-122"/>
                  <a:ea typeface="微软雅黑 Light" panose="020B0502040204020203" pitchFamily="34" charset="-122"/>
                </a:rPr>
                <a:t>号</a:t>
              </a:r>
              <a:endParaRPr lang="zh-CN" altLang="en-US" sz="1400" b="1" dirty="0">
                <a:solidFill>
                  <a:schemeClr val="accent1"/>
                </a:solidFill>
                <a:latin typeface="微软雅黑 Light" panose="020B0502040204020203" pitchFamily="34" charset="-122"/>
                <a:ea typeface="微软雅黑 Light" panose="020B0502040204020203" pitchFamily="34" charset="-122"/>
              </a:endParaRPr>
            </a:p>
          </p:txBody>
        </p:sp>
        <p:sp>
          <p:nvSpPr>
            <p:cNvPr id="54" name="文本框 53"/>
            <p:cNvSpPr txBox="1"/>
            <p:nvPr/>
          </p:nvSpPr>
          <p:spPr>
            <a:xfrm>
              <a:off x="7186819" y="2713123"/>
              <a:ext cx="1950720" cy="414020"/>
            </a:xfrm>
            <a:prstGeom prst="rect">
              <a:avLst/>
            </a:prstGeom>
            <a:noFill/>
          </p:spPr>
          <p:txBody>
            <a:bodyPr wrap="square" rtlCol="0">
              <a:spAutoFit/>
            </a:bodyPr>
            <a:p>
              <a:pPr>
                <a:lnSpc>
                  <a:spcPct val="150000"/>
                </a:lnSpc>
              </a:pPr>
              <a:r>
                <a:rPr lang="zh-CN" altLang="en-US" sz="1400" b="1" dirty="0">
                  <a:solidFill>
                    <a:schemeClr val="accent2"/>
                  </a:solidFill>
                  <a:latin typeface="微软雅黑 Light" panose="020B0502040204020203" pitchFamily="34" charset="-122"/>
                  <a:ea typeface="微软雅黑 Light" panose="020B0502040204020203" pitchFamily="34" charset="-122"/>
                </a:rPr>
                <a:t>专业：</a:t>
              </a:r>
              <a:r>
                <a:rPr lang="zh-CN" altLang="en-US" sz="1400" b="1" dirty="0">
                  <a:solidFill>
                    <a:schemeClr val="accent2"/>
                  </a:solidFill>
                  <a:latin typeface="微软雅黑 Light" panose="020B0502040204020203" pitchFamily="34" charset="-122"/>
                  <a:ea typeface="微软雅黑 Light" panose="020B0502040204020203" pitchFamily="34" charset="-122"/>
                </a:rPr>
                <a:t>自动驾驶</a:t>
              </a:r>
              <a:endParaRPr lang="zh-CN" altLang="en-US" sz="1400" b="1" dirty="0">
                <a:solidFill>
                  <a:schemeClr val="accent2"/>
                </a:solidFill>
                <a:latin typeface="微软雅黑 Light" panose="020B0502040204020203" pitchFamily="34" charset="-122"/>
                <a:ea typeface="微软雅黑 Light" panose="020B0502040204020203" pitchFamily="34" charset="-122"/>
              </a:endParaRPr>
            </a:p>
          </p:txBody>
        </p:sp>
        <p:sp>
          <p:nvSpPr>
            <p:cNvPr id="55" name="文本框 54"/>
            <p:cNvSpPr txBox="1"/>
            <p:nvPr/>
          </p:nvSpPr>
          <p:spPr>
            <a:xfrm>
              <a:off x="7141734" y="3243348"/>
              <a:ext cx="2101850" cy="737235"/>
            </a:xfrm>
            <a:prstGeom prst="rect">
              <a:avLst/>
            </a:prstGeom>
            <a:noFill/>
          </p:spPr>
          <p:txBody>
            <a:bodyPr wrap="square" rtlCol="0">
              <a:spAutoFit/>
            </a:bodyPr>
            <a:p>
              <a:pPr>
                <a:lnSpc>
                  <a:spcPct val="150000"/>
                </a:lnSpc>
              </a:pPr>
              <a:r>
                <a:rPr lang="zh-CN" altLang="en-US" sz="1400" b="1" dirty="0">
                  <a:solidFill>
                    <a:schemeClr val="accent1"/>
                  </a:solidFill>
                  <a:latin typeface="微软雅黑 Light" panose="020B0502040204020203" pitchFamily="34" charset="-122"/>
                  <a:ea typeface="微软雅黑 Light" panose="020B0502040204020203" pitchFamily="34" charset="-122"/>
                </a:rPr>
                <a:t>分工：跑步、拍照、</a:t>
              </a:r>
              <a:r>
                <a:rPr lang="zh-CN" altLang="en-US" sz="1400" b="1" dirty="0">
                  <a:solidFill>
                    <a:schemeClr val="accent1"/>
                  </a:solidFill>
                  <a:latin typeface="微软雅黑 Light" panose="020B0502040204020203" pitchFamily="34" charset="-122"/>
                  <a:ea typeface="微软雅黑 Light" panose="020B0502040204020203" pitchFamily="34" charset="-122"/>
                </a:rPr>
                <a:t>按模型跑步</a:t>
              </a:r>
              <a:endParaRPr lang="zh-CN" altLang="en-US" sz="1400" b="1" dirty="0">
                <a:solidFill>
                  <a:schemeClr val="accent1"/>
                </a:solidFill>
                <a:latin typeface="微软雅黑 Light" panose="020B0502040204020203" pitchFamily="34" charset="-122"/>
                <a:ea typeface="微软雅黑 Light" panose="020B0502040204020203" pitchFamily="34" charset="-122"/>
              </a:endParaRPr>
            </a:p>
          </p:txBody>
        </p:sp>
      </p:grpSp>
      <p:pic>
        <p:nvPicPr>
          <p:cNvPr id="4" name="图片 3" descr="d089c3c6aad71d1caa297e77b80f956"/>
          <p:cNvPicPr>
            <a:picLocks noChangeAspect="1"/>
          </p:cNvPicPr>
          <p:nvPr>
            <p:custDataLst>
              <p:tags r:id="rId3"/>
            </p:custDataLst>
          </p:nvPr>
        </p:nvPicPr>
        <p:blipFill>
          <a:blip r:embed="rId4"/>
          <a:stretch>
            <a:fillRect/>
          </a:stretch>
        </p:blipFill>
        <p:spPr>
          <a:xfrm>
            <a:off x="4481830" y="951230"/>
            <a:ext cx="2437130" cy="372618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文本框 51"/>
          <p:cNvSpPr txBox="1"/>
          <p:nvPr/>
        </p:nvSpPr>
        <p:spPr>
          <a:xfrm>
            <a:off x="5328215" y="2226987"/>
            <a:ext cx="1535572" cy="468000"/>
          </a:xfrm>
          <a:prstGeom prst="roundRect">
            <a:avLst>
              <a:gd name="adj" fmla="val 50000"/>
            </a:avLst>
          </a:prstGeom>
          <a:solidFill>
            <a:schemeClr val="accent1"/>
          </a:solidFill>
        </p:spPr>
        <p:txBody>
          <a:bodyPr wrap="square" rtlCol="0">
            <a:spAutoFit/>
          </a:bodyPr>
          <a:lstStyle/>
          <a:p>
            <a:pPr algn="ctr"/>
            <a:endParaRPr lang="zh-CN" altLang="en-US" sz="2400" spc="300" dirty="0">
              <a:solidFill>
                <a:schemeClr val="accent1"/>
              </a:solidFill>
              <a:latin typeface="华文细黑" panose="02010600040101010101" pitchFamily="2" charset="-122"/>
              <a:ea typeface="华文细黑" panose="02010600040101010101" pitchFamily="2" charset="-122"/>
            </a:endParaRPr>
          </a:p>
        </p:txBody>
      </p:sp>
      <p:grpSp>
        <p:nvGrpSpPr>
          <p:cNvPr id="26" name="组合 25"/>
          <p:cNvGrpSpPr/>
          <p:nvPr/>
        </p:nvGrpSpPr>
        <p:grpSpPr>
          <a:xfrm>
            <a:off x="-1" y="0"/>
            <a:ext cx="4770121" cy="3755201"/>
            <a:chOff x="-1" y="0"/>
            <a:chExt cx="6864097" cy="3962400"/>
          </a:xfrm>
        </p:grpSpPr>
        <p:sp>
          <p:nvSpPr>
            <p:cNvPr id="8" name="直角三角形 7"/>
            <p:cNvSpPr/>
            <p:nvPr/>
          </p:nvSpPr>
          <p:spPr>
            <a:xfrm flipV="1">
              <a:off x="0" y="0"/>
              <a:ext cx="6355080" cy="2595880"/>
            </a:xfrm>
            <a:prstGeom prst="rtTriangle">
              <a:avLst/>
            </a:prstGeom>
            <a:solidFill>
              <a:srgbClr val="A3C5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flipV="1">
              <a:off x="-1" y="0"/>
              <a:ext cx="6864097" cy="1689624"/>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rot="16200000" flipH="1" flipV="1">
              <a:off x="-1234440" y="1234440"/>
              <a:ext cx="3962400" cy="1493520"/>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形状 22"/>
            <p:cNvSpPr/>
            <p:nvPr/>
          </p:nvSpPr>
          <p:spPr>
            <a:xfrm flipH="1">
              <a:off x="1493520" y="1417684"/>
              <a:ext cx="1952663" cy="563517"/>
            </a:xfrm>
            <a:custGeom>
              <a:avLst/>
              <a:gdLst>
                <a:gd name="connsiteX0" fmla="*/ 567785 w 1952663"/>
                <a:gd name="connsiteY0" fmla="*/ 0 h 563517"/>
                <a:gd name="connsiteX1" fmla="*/ 0 w 1952663"/>
                <a:gd name="connsiteY1" fmla="*/ 279525 h 563517"/>
                <a:gd name="connsiteX2" fmla="*/ 1943 w 1952663"/>
                <a:gd name="connsiteY2" fmla="*/ 279560 h 563517"/>
                <a:gd name="connsiteX3" fmla="*/ 1944209 w 1952663"/>
                <a:gd name="connsiteY3" fmla="*/ 563517 h 563517"/>
                <a:gd name="connsiteX4" fmla="*/ 1952663 w 1952663"/>
                <a:gd name="connsiteY4" fmla="*/ 563517 h 563517"/>
                <a:gd name="connsiteX5" fmla="*/ 567785 w 1952663"/>
                <a:gd name="connsiteY5" fmla="*/ 0 h 56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2663" h="563517">
                  <a:moveTo>
                    <a:pt x="567785" y="0"/>
                  </a:moveTo>
                  <a:lnTo>
                    <a:pt x="0" y="279525"/>
                  </a:lnTo>
                  <a:lnTo>
                    <a:pt x="1943" y="279560"/>
                  </a:lnTo>
                  <a:lnTo>
                    <a:pt x="1944209" y="563517"/>
                  </a:lnTo>
                  <a:lnTo>
                    <a:pt x="1952663" y="563517"/>
                  </a:lnTo>
                  <a:lnTo>
                    <a:pt x="567785"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grpSp>
        <p:nvGrpSpPr>
          <p:cNvPr id="27" name="组合 26"/>
          <p:cNvGrpSpPr/>
          <p:nvPr/>
        </p:nvGrpSpPr>
        <p:grpSpPr>
          <a:xfrm flipH="1" flipV="1">
            <a:off x="7345679" y="3042812"/>
            <a:ext cx="4846319" cy="3815187"/>
            <a:chOff x="-1" y="0"/>
            <a:chExt cx="6864097" cy="3962400"/>
          </a:xfrm>
        </p:grpSpPr>
        <p:sp>
          <p:nvSpPr>
            <p:cNvPr id="28" name="直角三角形 27"/>
            <p:cNvSpPr/>
            <p:nvPr/>
          </p:nvSpPr>
          <p:spPr>
            <a:xfrm flipV="1">
              <a:off x="0" y="0"/>
              <a:ext cx="6355080" cy="2595880"/>
            </a:xfrm>
            <a:prstGeom prst="rtTriangle">
              <a:avLst/>
            </a:prstGeom>
            <a:solidFill>
              <a:srgbClr val="A3C5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flipV="1">
              <a:off x="-1" y="0"/>
              <a:ext cx="6864097" cy="1689624"/>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6200000" flipH="1" flipV="1">
              <a:off x="-1234440" y="1234440"/>
              <a:ext cx="3962400" cy="1493520"/>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形状 30"/>
            <p:cNvSpPr/>
            <p:nvPr/>
          </p:nvSpPr>
          <p:spPr>
            <a:xfrm flipH="1">
              <a:off x="1493520" y="1417684"/>
              <a:ext cx="1952663" cy="563517"/>
            </a:xfrm>
            <a:custGeom>
              <a:avLst/>
              <a:gdLst>
                <a:gd name="connsiteX0" fmla="*/ 567785 w 1952663"/>
                <a:gd name="connsiteY0" fmla="*/ 0 h 563517"/>
                <a:gd name="connsiteX1" fmla="*/ 0 w 1952663"/>
                <a:gd name="connsiteY1" fmla="*/ 279525 h 563517"/>
                <a:gd name="connsiteX2" fmla="*/ 1943 w 1952663"/>
                <a:gd name="connsiteY2" fmla="*/ 279560 h 563517"/>
                <a:gd name="connsiteX3" fmla="*/ 1944209 w 1952663"/>
                <a:gd name="connsiteY3" fmla="*/ 563517 h 563517"/>
                <a:gd name="connsiteX4" fmla="*/ 1952663 w 1952663"/>
                <a:gd name="connsiteY4" fmla="*/ 563517 h 563517"/>
                <a:gd name="connsiteX5" fmla="*/ 567785 w 1952663"/>
                <a:gd name="connsiteY5" fmla="*/ 0 h 56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2663" h="563517">
                  <a:moveTo>
                    <a:pt x="567785" y="0"/>
                  </a:moveTo>
                  <a:lnTo>
                    <a:pt x="0" y="279525"/>
                  </a:lnTo>
                  <a:lnTo>
                    <a:pt x="1943" y="279560"/>
                  </a:lnTo>
                  <a:lnTo>
                    <a:pt x="1944209" y="563517"/>
                  </a:lnTo>
                  <a:lnTo>
                    <a:pt x="1952663" y="563517"/>
                  </a:lnTo>
                  <a:lnTo>
                    <a:pt x="567785"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grpSp>
        <p:nvGrpSpPr>
          <p:cNvPr id="36" name="组合 35"/>
          <p:cNvGrpSpPr/>
          <p:nvPr/>
        </p:nvGrpSpPr>
        <p:grpSpPr>
          <a:xfrm rot="10800000" flipH="1">
            <a:off x="-1" y="5438460"/>
            <a:ext cx="2545081" cy="1419540"/>
            <a:chOff x="7056119" y="793011"/>
            <a:chExt cx="4565771" cy="2546597"/>
          </a:xfrm>
        </p:grpSpPr>
        <p:sp>
          <p:nvSpPr>
            <p:cNvPr id="37" name="直角三角形 36"/>
            <p:cNvSpPr/>
            <p:nvPr/>
          </p:nvSpPr>
          <p:spPr>
            <a:xfrm flipV="1">
              <a:off x="7056121" y="793011"/>
              <a:ext cx="3793099" cy="2546597"/>
            </a:xfrm>
            <a:prstGeom prst="rtTriangle">
              <a:avLst/>
            </a:prstGeom>
            <a:solidFill>
              <a:srgbClr val="5985AD">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等腰三角形 37"/>
            <p:cNvSpPr/>
            <p:nvPr/>
          </p:nvSpPr>
          <p:spPr>
            <a:xfrm flipV="1">
              <a:off x="7056119" y="793014"/>
              <a:ext cx="4565771" cy="1532673"/>
            </a:xfrm>
            <a:prstGeom prst="triangle">
              <a:avLst/>
            </a:prstGeom>
            <a:solidFill>
              <a:srgbClr val="A3C5D5">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 name="组合 38"/>
          <p:cNvGrpSpPr/>
          <p:nvPr/>
        </p:nvGrpSpPr>
        <p:grpSpPr>
          <a:xfrm rot="10800000" flipV="1">
            <a:off x="9646916" y="0"/>
            <a:ext cx="2545081" cy="1419540"/>
            <a:chOff x="7056119" y="793011"/>
            <a:chExt cx="4565771" cy="2546597"/>
          </a:xfrm>
        </p:grpSpPr>
        <p:sp>
          <p:nvSpPr>
            <p:cNvPr id="40" name="直角三角形 39"/>
            <p:cNvSpPr/>
            <p:nvPr/>
          </p:nvSpPr>
          <p:spPr>
            <a:xfrm flipV="1">
              <a:off x="7056121" y="793011"/>
              <a:ext cx="3793099" cy="2546597"/>
            </a:xfrm>
            <a:prstGeom prst="rtTriangle">
              <a:avLst/>
            </a:prstGeom>
            <a:solidFill>
              <a:srgbClr val="5985AD">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等腰三角形 40"/>
            <p:cNvSpPr/>
            <p:nvPr/>
          </p:nvSpPr>
          <p:spPr>
            <a:xfrm flipV="1">
              <a:off x="7056119" y="793014"/>
              <a:ext cx="4565771" cy="1532673"/>
            </a:xfrm>
            <a:prstGeom prst="triangle">
              <a:avLst/>
            </a:prstGeom>
            <a:solidFill>
              <a:srgbClr val="A3C5D5">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5" name="文本框 34"/>
          <p:cNvSpPr txBox="1"/>
          <p:nvPr/>
        </p:nvSpPr>
        <p:spPr>
          <a:xfrm>
            <a:off x="4214495" y="2972435"/>
            <a:ext cx="3763010" cy="706755"/>
          </a:xfrm>
          <a:prstGeom prst="rect">
            <a:avLst/>
          </a:prstGeom>
          <a:noFill/>
        </p:spPr>
        <p:txBody>
          <a:bodyPr wrap="square" rtlCol="0">
            <a:spAutoFit/>
          </a:bodyPr>
          <a:lstStyle/>
          <a:p>
            <a:pPr algn="ctr"/>
            <a:r>
              <a:rPr lang="zh-CN" altLang="en-US" sz="4000" spc="600" dirty="0">
                <a:solidFill>
                  <a:schemeClr val="accent1"/>
                </a:solidFill>
                <a:latin typeface="微软雅黑" panose="020B0503020204020204" pitchFamily="34" charset="-122"/>
                <a:ea typeface="微软雅黑" panose="020B0503020204020204" pitchFamily="34" charset="-122"/>
              </a:rPr>
              <a:t>课程概况</a:t>
            </a:r>
            <a:endParaRPr lang="zh-CN" altLang="en-US" sz="4000" spc="600" dirty="0">
              <a:solidFill>
                <a:schemeClr val="accent1"/>
              </a:solidFill>
              <a:latin typeface="微软雅黑" panose="020B0503020204020204" pitchFamily="34" charset="-122"/>
              <a:ea typeface="微软雅黑" panose="020B0503020204020204" pitchFamily="34" charset="-122"/>
            </a:endParaRPr>
          </a:p>
        </p:txBody>
      </p:sp>
      <p:sp>
        <p:nvSpPr>
          <p:cNvPr id="51" name="文本框 50"/>
          <p:cNvSpPr txBox="1"/>
          <p:nvPr/>
        </p:nvSpPr>
        <p:spPr>
          <a:xfrm>
            <a:off x="5328215" y="2236576"/>
            <a:ext cx="1535572" cy="461665"/>
          </a:xfrm>
          <a:prstGeom prst="rect">
            <a:avLst/>
          </a:prstGeom>
          <a:noFill/>
        </p:spPr>
        <p:txBody>
          <a:bodyPr wrap="square" rtlCol="0">
            <a:spAutoFit/>
          </a:bodyPr>
          <a:lstStyle/>
          <a:p>
            <a:pPr algn="ctr"/>
            <a:r>
              <a:rPr lang="en-US" altLang="zh-CN" sz="2400" dirty="0">
                <a:solidFill>
                  <a:schemeClr val="bg1"/>
                </a:solidFill>
                <a:latin typeface="华文细黑" panose="02010600040101010101" pitchFamily="2" charset="-122"/>
                <a:ea typeface="华文细黑" panose="02010600040101010101" pitchFamily="2" charset="-122"/>
              </a:rPr>
              <a:t>Part .02</a:t>
            </a:r>
            <a:endParaRPr lang="zh-CN" altLang="en-US" sz="2400" spc="300" dirty="0">
              <a:solidFill>
                <a:schemeClr val="bg1"/>
              </a:solidFill>
              <a:latin typeface="华文细黑" panose="02010600040101010101" pitchFamily="2" charset="-122"/>
              <a:ea typeface="华文细黑" panose="0201060004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0" y="326878"/>
            <a:ext cx="620219" cy="598232"/>
            <a:chOff x="0" y="2"/>
            <a:chExt cx="12192000" cy="771325"/>
          </a:xfrm>
          <a:solidFill>
            <a:schemeClr val="accent1"/>
          </a:solidFill>
        </p:grpSpPr>
        <p:sp>
          <p:nvSpPr>
            <p:cNvPr id="25" name="矩形 24"/>
            <p:cNvSpPr/>
            <p:nvPr/>
          </p:nvSpPr>
          <p:spPr>
            <a:xfrm>
              <a:off x="0" y="2"/>
              <a:ext cx="12192000" cy="1842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0" y="293549"/>
              <a:ext cx="12192000" cy="1842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0" y="587096"/>
              <a:ext cx="12192000" cy="1842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5" name="组合 44"/>
          <p:cNvGrpSpPr/>
          <p:nvPr/>
        </p:nvGrpSpPr>
        <p:grpSpPr>
          <a:xfrm>
            <a:off x="10984375" y="326878"/>
            <a:ext cx="1207625" cy="598232"/>
            <a:chOff x="0" y="2"/>
            <a:chExt cx="12192000" cy="771325"/>
          </a:xfrm>
          <a:solidFill>
            <a:schemeClr val="accent1"/>
          </a:solidFill>
        </p:grpSpPr>
        <p:sp>
          <p:nvSpPr>
            <p:cNvPr id="46" name="矩形 45"/>
            <p:cNvSpPr/>
            <p:nvPr/>
          </p:nvSpPr>
          <p:spPr>
            <a:xfrm>
              <a:off x="0" y="2"/>
              <a:ext cx="12192000" cy="1842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0" y="293549"/>
              <a:ext cx="12192000" cy="1842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0" y="587096"/>
              <a:ext cx="12192000" cy="1842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821276" y="203873"/>
            <a:ext cx="3171990" cy="583565"/>
          </a:xfrm>
          <a:prstGeom prst="rect">
            <a:avLst/>
          </a:prstGeom>
          <a:noFill/>
        </p:spPr>
        <p:txBody>
          <a:bodyPr wrap="square" rtlCol="0">
            <a:spAutoFit/>
          </a:bodyPr>
          <a:lstStyle/>
          <a:p>
            <a:pPr lvl="0">
              <a:defRPr/>
            </a:pPr>
            <a:r>
              <a:rPr lang="zh-CN" altLang="en-US" sz="3200" dirty="0">
                <a:solidFill>
                  <a:schemeClr val="accent1"/>
                </a:solidFill>
                <a:latin typeface="Arial" panose="020B0604020202020204"/>
                <a:ea typeface="微软雅黑" panose="020B0503020204020204" pitchFamily="34" charset="-122"/>
              </a:rPr>
              <a:t>课程概况</a:t>
            </a:r>
            <a:endParaRPr lang="zh-CN" altLang="en-US" sz="3200" dirty="0">
              <a:solidFill>
                <a:schemeClr val="accent1"/>
              </a:solidFill>
              <a:latin typeface="Arial" panose="020B0604020202020204"/>
              <a:ea typeface="微软雅黑" panose="020B0503020204020204" pitchFamily="34" charset="-122"/>
            </a:endParaRPr>
          </a:p>
        </p:txBody>
      </p:sp>
      <p:sp>
        <p:nvSpPr>
          <p:cNvPr id="19" name="文本框 18"/>
          <p:cNvSpPr txBox="1"/>
          <p:nvPr/>
        </p:nvSpPr>
        <p:spPr>
          <a:xfrm>
            <a:off x="1000768" y="2675666"/>
            <a:ext cx="4684784" cy="598734"/>
          </a:xfrm>
          <a:prstGeom prst="rect">
            <a:avLst/>
          </a:prstGeom>
          <a:noFill/>
        </p:spPr>
        <p:txBody>
          <a:bodyPr wrap="square" rtlCol="0">
            <a:spAutoFit/>
          </a:bodyPr>
          <a:lstStyle/>
          <a:p>
            <a:pPr>
              <a:lnSpc>
                <a:spcPct val="150000"/>
              </a:lnSpc>
            </a:pPr>
            <a:r>
              <a:rPr lang="zh-CN" altLang="en-US" sz="1100" dirty="0">
                <a:solidFill>
                  <a:schemeClr val="bg1"/>
                </a:solidFill>
                <a:latin typeface="微软雅黑 Light" panose="020B0502040204020203" pitchFamily="34" charset="-122"/>
                <a:ea typeface="微软雅黑 Light" panose="020B0502040204020203" pitchFamily="34" charset="-122"/>
              </a:rPr>
              <a:t>点击文本框即可进行编辑输入相关内容点击文本框即可进行编辑输入相关内容点击文本框即可进行编辑输入相关内容</a:t>
            </a:r>
            <a:endParaRPr lang="zh-CN" altLang="en-US" sz="1100" dirty="0">
              <a:solidFill>
                <a:schemeClr val="bg1"/>
              </a:solidFill>
              <a:latin typeface="微软雅黑 Light" panose="020B0502040204020203" pitchFamily="34" charset="-122"/>
              <a:ea typeface="微软雅黑 Light" panose="020B0502040204020203" pitchFamily="34" charset="-122"/>
            </a:endParaRPr>
          </a:p>
        </p:txBody>
      </p:sp>
      <p:sp>
        <p:nvSpPr>
          <p:cNvPr id="21" name="Shape 717"/>
          <p:cNvSpPr txBox="1"/>
          <p:nvPr/>
        </p:nvSpPr>
        <p:spPr>
          <a:xfrm>
            <a:off x="1092167" y="4121443"/>
            <a:ext cx="4545116" cy="1703075"/>
          </a:xfrm>
          <a:prstGeom prst="rect">
            <a:avLst/>
          </a:prstGeom>
          <a:noFill/>
          <a:ln>
            <a:noFill/>
          </a:ln>
        </p:spPr>
        <p:txBody>
          <a:bodyPr lIns="0" tIns="0" rIns="0" bIns="0" anchor="t" anchorCtr="0">
            <a:noAutofit/>
          </a:bodyPr>
          <a:lstStyle/>
          <a:p>
            <a:pPr>
              <a:lnSpc>
                <a:spcPct val="150000"/>
              </a:lnSpc>
              <a:defRPr/>
            </a:pPr>
            <a:r>
              <a:rPr lang="en-US" altLang="zh-CN" sz="1050"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A company is an association or collection of individuals, whether natural persons, legal persons, or a mixture of both a company is an association or collection of individuals, whether natural persons, legal persons, or a mixture of both a company is an association or collection of individuals, whether natural persons, legal persons, or a mixture of both </a:t>
            </a:r>
            <a:endParaRPr lang="en-US" altLang="zh-CN" sz="1050"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endParaRPr>
          </a:p>
          <a:p>
            <a:pPr>
              <a:lnSpc>
                <a:spcPct val="150000"/>
              </a:lnSpc>
              <a:defRPr/>
            </a:pPr>
            <a:endParaRPr lang="en-US" altLang="zh-CN" sz="1050"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endParaRPr>
          </a:p>
          <a:p>
            <a:pPr>
              <a:lnSpc>
                <a:spcPct val="150000"/>
              </a:lnSpc>
              <a:defRPr/>
            </a:pPr>
            <a:endParaRPr lang="en-US" altLang="zh-CN" sz="1050"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endParaRPr>
          </a:p>
          <a:p>
            <a:pPr>
              <a:lnSpc>
                <a:spcPct val="150000"/>
              </a:lnSpc>
              <a:defRPr/>
            </a:pPr>
            <a:endParaRPr lang="en-US" altLang="zh-CN" sz="1050" dirty="0">
              <a:solidFill>
                <a:schemeClr val="bg1"/>
              </a:solidFill>
              <a:latin typeface="微软雅黑 Light" panose="020B0502040204020203" pitchFamily="34" charset="-122"/>
              <a:ea typeface="微软雅黑 Light" panose="020B0502040204020203" pitchFamily="34" charset="-122"/>
            </a:endParaRPr>
          </a:p>
        </p:txBody>
      </p:sp>
      <p:sp>
        <p:nvSpPr>
          <p:cNvPr id="22" name="文本框 21"/>
          <p:cNvSpPr txBox="1"/>
          <p:nvPr/>
        </p:nvSpPr>
        <p:spPr>
          <a:xfrm>
            <a:off x="1000768" y="3617663"/>
            <a:ext cx="1859609" cy="398933"/>
          </a:xfrm>
          <a:prstGeom prst="rect">
            <a:avLst/>
          </a:prstGeom>
          <a:noFill/>
        </p:spPr>
        <p:txBody>
          <a:bodyPr wrap="square" rtlCol="0">
            <a:spAutoFit/>
          </a:bodyPr>
          <a:lstStyle/>
          <a:p>
            <a:pPr>
              <a:lnSpc>
                <a:spcPct val="150000"/>
              </a:lnSpc>
            </a:pPr>
            <a:r>
              <a:rPr lang="en-US" altLang="zh-CN" sz="1400" b="1" dirty="0">
                <a:solidFill>
                  <a:schemeClr val="bg1"/>
                </a:solidFill>
                <a:latin typeface="微软雅黑 Light" panose="020B0502040204020203" pitchFamily="34" charset="-122"/>
                <a:ea typeface="微软雅黑 Light" panose="020B0502040204020203" pitchFamily="34" charset="-122"/>
              </a:rPr>
              <a:t>TITLE HERE</a:t>
            </a:r>
            <a:endParaRPr lang="zh-CN" altLang="en-US" sz="1400" b="1" dirty="0">
              <a:solidFill>
                <a:schemeClr val="bg1"/>
              </a:solidFill>
              <a:latin typeface="微软雅黑 Light" panose="020B0502040204020203" pitchFamily="34" charset="-122"/>
              <a:ea typeface="微软雅黑 Light" panose="020B0502040204020203" pitchFamily="34" charset="-122"/>
            </a:endParaRPr>
          </a:p>
        </p:txBody>
      </p:sp>
      <p:pic>
        <p:nvPicPr>
          <p:cNvPr id="2" name="图片 1" descr="自动驾驶汇报-封面"/>
          <p:cNvPicPr>
            <a:picLocks noChangeAspect="1"/>
          </p:cNvPicPr>
          <p:nvPr>
            <p:custDataLst>
              <p:tags r:id="rId1"/>
            </p:custDataLst>
          </p:nvPr>
        </p:nvPicPr>
        <p:blipFill>
          <a:blip r:embed="rId2"/>
          <a:stretch>
            <a:fillRect/>
          </a:stretch>
        </p:blipFill>
        <p:spPr>
          <a:xfrm>
            <a:off x="1266825" y="925195"/>
            <a:ext cx="9870440" cy="555244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文本框 51"/>
          <p:cNvSpPr txBox="1"/>
          <p:nvPr/>
        </p:nvSpPr>
        <p:spPr>
          <a:xfrm>
            <a:off x="5328215" y="2226987"/>
            <a:ext cx="1535572" cy="468000"/>
          </a:xfrm>
          <a:prstGeom prst="roundRect">
            <a:avLst>
              <a:gd name="adj" fmla="val 50000"/>
            </a:avLst>
          </a:prstGeom>
          <a:solidFill>
            <a:schemeClr val="accent1"/>
          </a:solidFill>
        </p:spPr>
        <p:txBody>
          <a:bodyPr wrap="square" rtlCol="0">
            <a:spAutoFit/>
          </a:bodyPr>
          <a:lstStyle/>
          <a:p>
            <a:pPr algn="ctr"/>
            <a:endParaRPr lang="zh-CN" altLang="en-US" sz="2400" spc="300" dirty="0">
              <a:solidFill>
                <a:schemeClr val="accent1"/>
              </a:solidFill>
              <a:latin typeface="华文细黑" panose="02010600040101010101" pitchFamily="2" charset="-122"/>
              <a:ea typeface="华文细黑" panose="02010600040101010101" pitchFamily="2" charset="-122"/>
            </a:endParaRPr>
          </a:p>
        </p:txBody>
      </p:sp>
      <p:grpSp>
        <p:nvGrpSpPr>
          <p:cNvPr id="26" name="组合 25"/>
          <p:cNvGrpSpPr/>
          <p:nvPr/>
        </p:nvGrpSpPr>
        <p:grpSpPr>
          <a:xfrm>
            <a:off x="-1" y="0"/>
            <a:ext cx="4770121" cy="3755201"/>
            <a:chOff x="-1" y="0"/>
            <a:chExt cx="6864097" cy="3962400"/>
          </a:xfrm>
        </p:grpSpPr>
        <p:sp>
          <p:nvSpPr>
            <p:cNvPr id="8" name="直角三角形 7"/>
            <p:cNvSpPr/>
            <p:nvPr/>
          </p:nvSpPr>
          <p:spPr>
            <a:xfrm flipV="1">
              <a:off x="0" y="0"/>
              <a:ext cx="6355080" cy="2595880"/>
            </a:xfrm>
            <a:prstGeom prst="rtTriangle">
              <a:avLst/>
            </a:prstGeom>
            <a:solidFill>
              <a:srgbClr val="A3C5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flipV="1">
              <a:off x="-1" y="0"/>
              <a:ext cx="6864097" cy="1689624"/>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rot="16200000" flipH="1" flipV="1">
              <a:off x="-1234440" y="1234440"/>
              <a:ext cx="3962400" cy="1493520"/>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形状 22"/>
            <p:cNvSpPr/>
            <p:nvPr/>
          </p:nvSpPr>
          <p:spPr>
            <a:xfrm flipH="1">
              <a:off x="1493520" y="1417684"/>
              <a:ext cx="1952663" cy="563517"/>
            </a:xfrm>
            <a:custGeom>
              <a:avLst/>
              <a:gdLst>
                <a:gd name="connsiteX0" fmla="*/ 567785 w 1952663"/>
                <a:gd name="connsiteY0" fmla="*/ 0 h 563517"/>
                <a:gd name="connsiteX1" fmla="*/ 0 w 1952663"/>
                <a:gd name="connsiteY1" fmla="*/ 279525 h 563517"/>
                <a:gd name="connsiteX2" fmla="*/ 1943 w 1952663"/>
                <a:gd name="connsiteY2" fmla="*/ 279560 h 563517"/>
                <a:gd name="connsiteX3" fmla="*/ 1944209 w 1952663"/>
                <a:gd name="connsiteY3" fmla="*/ 563517 h 563517"/>
                <a:gd name="connsiteX4" fmla="*/ 1952663 w 1952663"/>
                <a:gd name="connsiteY4" fmla="*/ 563517 h 563517"/>
                <a:gd name="connsiteX5" fmla="*/ 567785 w 1952663"/>
                <a:gd name="connsiteY5" fmla="*/ 0 h 56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2663" h="563517">
                  <a:moveTo>
                    <a:pt x="567785" y="0"/>
                  </a:moveTo>
                  <a:lnTo>
                    <a:pt x="0" y="279525"/>
                  </a:lnTo>
                  <a:lnTo>
                    <a:pt x="1943" y="279560"/>
                  </a:lnTo>
                  <a:lnTo>
                    <a:pt x="1944209" y="563517"/>
                  </a:lnTo>
                  <a:lnTo>
                    <a:pt x="1952663" y="563517"/>
                  </a:lnTo>
                  <a:lnTo>
                    <a:pt x="567785"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grpSp>
        <p:nvGrpSpPr>
          <p:cNvPr id="27" name="组合 26"/>
          <p:cNvGrpSpPr/>
          <p:nvPr/>
        </p:nvGrpSpPr>
        <p:grpSpPr>
          <a:xfrm flipH="1" flipV="1">
            <a:off x="7345679" y="3042812"/>
            <a:ext cx="4846319" cy="3815187"/>
            <a:chOff x="-1" y="0"/>
            <a:chExt cx="6864097" cy="3962400"/>
          </a:xfrm>
        </p:grpSpPr>
        <p:sp>
          <p:nvSpPr>
            <p:cNvPr id="28" name="直角三角形 27"/>
            <p:cNvSpPr/>
            <p:nvPr/>
          </p:nvSpPr>
          <p:spPr>
            <a:xfrm flipV="1">
              <a:off x="0" y="0"/>
              <a:ext cx="6355080" cy="2595880"/>
            </a:xfrm>
            <a:prstGeom prst="rtTriangle">
              <a:avLst/>
            </a:prstGeom>
            <a:solidFill>
              <a:srgbClr val="A3C5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flipV="1">
              <a:off x="-1" y="0"/>
              <a:ext cx="6864097" cy="1689624"/>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6200000" flipH="1" flipV="1">
              <a:off x="-1234440" y="1234440"/>
              <a:ext cx="3962400" cy="1493520"/>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形状 30"/>
            <p:cNvSpPr/>
            <p:nvPr/>
          </p:nvSpPr>
          <p:spPr>
            <a:xfrm flipH="1">
              <a:off x="1493520" y="1417684"/>
              <a:ext cx="1952663" cy="563517"/>
            </a:xfrm>
            <a:custGeom>
              <a:avLst/>
              <a:gdLst>
                <a:gd name="connsiteX0" fmla="*/ 567785 w 1952663"/>
                <a:gd name="connsiteY0" fmla="*/ 0 h 563517"/>
                <a:gd name="connsiteX1" fmla="*/ 0 w 1952663"/>
                <a:gd name="connsiteY1" fmla="*/ 279525 h 563517"/>
                <a:gd name="connsiteX2" fmla="*/ 1943 w 1952663"/>
                <a:gd name="connsiteY2" fmla="*/ 279560 h 563517"/>
                <a:gd name="connsiteX3" fmla="*/ 1944209 w 1952663"/>
                <a:gd name="connsiteY3" fmla="*/ 563517 h 563517"/>
                <a:gd name="connsiteX4" fmla="*/ 1952663 w 1952663"/>
                <a:gd name="connsiteY4" fmla="*/ 563517 h 563517"/>
                <a:gd name="connsiteX5" fmla="*/ 567785 w 1952663"/>
                <a:gd name="connsiteY5" fmla="*/ 0 h 56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2663" h="563517">
                  <a:moveTo>
                    <a:pt x="567785" y="0"/>
                  </a:moveTo>
                  <a:lnTo>
                    <a:pt x="0" y="279525"/>
                  </a:lnTo>
                  <a:lnTo>
                    <a:pt x="1943" y="279560"/>
                  </a:lnTo>
                  <a:lnTo>
                    <a:pt x="1944209" y="563517"/>
                  </a:lnTo>
                  <a:lnTo>
                    <a:pt x="1952663" y="563517"/>
                  </a:lnTo>
                  <a:lnTo>
                    <a:pt x="567785"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grpSp>
        <p:nvGrpSpPr>
          <p:cNvPr id="36" name="组合 35"/>
          <p:cNvGrpSpPr/>
          <p:nvPr/>
        </p:nvGrpSpPr>
        <p:grpSpPr>
          <a:xfrm rot="10800000" flipH="1">
            <a:off x="-1" y="5438460"/>
            <a:ext cx="2545081" cy="1419540"/>
            <a:chOff x="7056119" y="793011"/>
            <a:chExt cx="4565771" cy="2546597"/>
          </a:xfrm>
        </p:grpSpPr>
        <p:sp>
          <p:nvSpPr>
            <p:cNvPr id="37" name="直角三角形 36"/>
            <p:cNvSpPr/>
            <p:nvPr/>
          </p:nvSpPr>
          <p:spPr>
            <a:xfrm flipV="1">
              <a:off x="7056121" y="793011"/>
              <a:ext cx="3793099" cy="2546597"/>
            </a:xfrm>
            <a:prstGeom prst="rtTriangle">
              <a:avLst/>
            </a:prstGeom>
            <a:solidFill>
              <a:srgbClr val="5985AD">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等腰三角形 37"/>
            <p:cNvSpPr/>
            <p:nvPr/>
          </p:nvSpPr>
          <p:spPr>
            <a:xfrm flipV="1">
              <a:off x="7056119" y="793014"/>
              <a:ext cx="4565771" cy="1532673"/>
            </a:xfrm>
            <a:prstGeom prst="triangle">
              <a:avLst/>
            </a:prstGeom>
            <a:solidFill>
              <a:srgbClr val="A3C5D5">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 name="组合 38"/>
          <p:cNvGrpSpPr/>
          <p:nvPr/>
        </p:nvGrpSpPr>
        <p:grpSpPr>
          <a:xfrm rot="10800000" flipV="1">
            <a:off x="9646916" y="0"/>
            <a:ext cx="2545081" cy="1419540"/>
            <a:chOff x="7056119" y="793011"/>
            <a:chExt cx="4565771" cy="2546597"/>
          </a:xfrm>
        </p:grpSpPr>
        <p:sp>
          <p:nvSpPr>
            <p:cNvPr id="40" name="直角三角形 39"/>
            <p:cNvSpPr/>
            <p:nvPr/>
          </p:nvSpPr>
          <p:spPr>
            <a:xfrm flipV="1">
              <a:off x="7056121" y="793011"/>
              <a:ext cx="3793099" cy="2546597"/>
            </a:xfrm>
            <a:prstGeom prst="rtTriangle">
              <a:avLst/>
            </a:prstGeom>
            <a:solidFill>
              <a:srgbClr val="5985AD">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等腰三角形 40"/>
            <p:cNvSpPr/>
            <p:nvPr/>
          </p:nvSpPr>
          <p:spPr>
            <a:xfrm flipV="1">
              <a:off x="7056119" y="793014"/>
              <a:ext cx="4565771" cy="1532673"/>
            </a:xfrm>
            <a:prstGeom prst="triangle">
              <a:avLst/>
            </a:prstGeom>
            <a:solidFill>
              <a:srgbClr val="A3C5D5">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5" name="文本框 34"/>
          <p:cNvSpPr txBox="1"/>
          <p:nvPr/>
        </p:nvSpPr>
        <p:spPr>
          <a:xfrm>
            <a:off x="4214495" y="2972435"/>
            <a:ext cx="3763010" cy="706755"/>
          </a:xfrm>
          <a:prstGeom prst="rect">
            <a:avLst/>
          </a:prstGeom>
          <a:noFill/>
        </p:spPr>
        <p:txBody>
          <a:bodyPr wrap="square" rtlCol="0">
            <a:spAutoFit/>
          </a:bodyPr>
          <a:lstStyle/>
          <a:p>
            <a:pPr algn="ctr"/>
            <a:r>
              <a:rPr lang="zh-CN" altLang="en-US" sz="4000" spc="600" dirty="0">
                <a:solidFill>
                  <a:schemeClr val="accent1"/>
                </a:solidFill>
                <a:latin typeface="微软雅黑" panose="020B0503020204020204" pitchFamily="34" charset="-122"/>
                <a:ea typeface="微软雅黑" panose="020B0503020204020204" pitchFamily="34" charset="-122"/>
              </a:rPr>
              <a:t>感悟与收获</a:t>
            </a:r>
            <a:endParaRPr lang="zh-CN" altLang="en-US" sz="4000" spc="600" dirty="0">
              <a:solidFill>
                <a:schemeClr val="accent1"/>
              </a:solidFill>
              <a:latin typeface="微软雅黑" panose="020B0503020204020204" pitchFamily="34" charset="-122"/>
              <a:ea typeface="微软雅黑" panose="020B0503020204020204" pitchFamily="34" charset="-122"/>
            </a:endParaRPr>
          </a:p>
        </p:txBody>
      </p:sp>
      <p:sp>
        <p:nvSpPr>
          <p:cNvPr id="51" name="文本框 50"/>
          <p:cNvSpPr txBox="1"/>
          <p:nvPr/>
        </p:nvSpPr>
        <p:spPr>
          <a:xfrm>
            <a:off x="5328215" y="2236576"/>
            <a:ext cx="1535572" cy="461665"/>
          </a:xfrm>
          <a:prstGeom prst="rect">
            <a:avLst/>
          </a:prstGeom>
          <a:noFill/>
        </p:spPr>
        <p:txBody>
          <a:bodyPr wrap="square" rtlCol="0">
            <a:spAutoFit/>
          </a:bodyPr>
          <a:lstStyle/>
          <a:p>
            <a:pPr algn="ctr"/>
            <a:r>
              <a:rPr lang="en-US" altLang="zh-CN" sz="2400" dirty="0">
                <a:solidFill>
                  <a:schemeClr val="bg1"/>
                </a:solidFill>
                <a:latin typeface="华文细黑" panose="02010600040101010101" pitchFamily="2" charset="-122"/>
                <a:ea typeface="华文细黑" panose="02010600040101010101" pitchFamily="2" charset="-122"/>
              </a:rPr>
              <a:t>Part .03</a:t>
            </a:r>
            <a:endParaRPr lang="zh-CN" altLang="en-US" sz="2400" spc="300" dirty="0">
              <a:solidFill>
                <a:schemeClr val="bg1"/>
              </a:solidFill>
              <a:latin typeface="华文细黑" panose="02010600040101010101" pitchFamily="2" charset="-122"/>
              <a:ea typeface="华文细黑" panose="0201060004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0" y="326878"/>
            <a:ext cx="620219" cy="598232"/>
            <a:chOff x="0" y="2"/>
            <a:chExt cx="12192000" cy="771325"/>
          </a:xfrm>
          <a:solidFill>
            <a:schemeClr val="accent1"/>
          </a:solidFill>
        </p:grpSpPr>
        <p:sp>
          <p:nvSpPr>
            <p:cNvPr id="25" name="矩形 24"/>
            <p:cNvSpPr/>
            <p:nvPr/>
          </p:nvSpPr>
          <p:spPr>
            <a:xfrm>
              <a:off x="0" y="2"/>
              <a:ext cx="12192000" cy="1842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0" y="293549"/>
              <a:ext cx="12192000" cy="1842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0" y="587096"/>
              <a:ext cx="12192000" cy="1842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5" name="组合 44"/>
          <p:cNvGrpSpPr/>
          <p:nvPr/>
        </p:nvGrpSpPr>
        <p:grpSpPr>
          <a:xfrm>
            <a:off x="10984375" y="326878"/>
            <a:ext cx="1207625" cy="598232"/>
            <a:chOff x="0" y="2"/>
            <a:chExt cx="12192000" cy="771325"/>
          </a:xfrm>
          <a:solidFill>
            <a:schemeClr val="accent1"/>
          </a:solidFill>
        </p:grpSpPr>
        <p:sp>
          <p:nvSpPr>
            <p:cNvPr id="46" name="矩形 45"/>
            <p:cNvSpPr/>
            <p:nvPr/>
          </p:nvSpPr>
          <p:spPr>
            <a:xfrm>
              <a:off x="0" y="2"/>
              <a:ext cx="12192000" cy="1842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0" y="293549"/>
              <a:ext cx="12192000" cy="1842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0" y="587096"/>
              <a:ext cx="12192000" cy="1842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821276" y="203873"/>
            <a:ext cx="3171990" cy="583565"/>
          </a:xfrm>
          <a:prstGeom prst="rect">
            <a:avLst/>
          </a:prstGeom>
          <a:noFill/>
        </p:spPr>
        <p:txBody>
          <a:bodyPr wrap="square" rtlCol="0">
            <a:spAutoFit/>
          </a:bodyPr>
          <a:lstStyle/>
          <a:p>
            <a:pPr lvl="0">
              <a:defRPr/>
            </a:pPr>
            <a:r>
              <a:rPr lang="zh-CN" altLang="en-US" sz="3200" dirty="0">
                <a:solidFill>
                  <a:schemeClr val="accent1"/>
                </a:solidFill>
                <a:latin typeface="Arial" panose="020B0604020202020204"/>
                <a:ea typeface="微软雅黑" panose="020B0503020204020204" pitchFamily="34" charset="-122"/>
              </a:rPr>
              <a:t>感悟与收获</a:t>
            </a:r>
            <a:endParaRPr lang="zh-CN" altLang="en-US" sz="3200" dirty="0">
              <a:solidFill>
                <a:schemeClr val="accent1"/>
              </a:solidFill>
              <a:latin typeface="Arial" panose="020B0604020202020204"/>
              <a:ea typeface="微软雅黑" panose="020B0503020204020204" pitchFamily="34" charset="-122"/>
            </a:endParaRPr>
          </a:p>
        </p:txBody>
      </p:sp>
      <p:sp>
        <p:nvSpPr>
          <p:cNvPr id="3" name="文本框 2"/>
          <p:cNvSpPr txBox="1"/>
          <p:nvPr/>
        </p:nvSpPr>
        <p:spPr>
          <a:xfrm>
            <a:off x="982980" y="1304290"/>
            <a:ext cx="10629900" cy="2228215"/>
          </a:xfrm>
          <a:prstGeom prst="rect">
            <a:avLst/>
          </a:prstGeom>
          <a:noFill/>
        </p:spPr>
        <p:txBody>
          <a:bodyPr wrap="square" rtlCol="0">
            <a:noAutofit/>
          </a:bodyPr>
          <a:p>
            <a:pPr>
              <a:lnSpc>
                <a:spcPct val="140000"/>
              </a:lnSpc>
            </a:pPr>
            <a:r>
              <a:rPr lang="zh-CN" altLang="en-US" b="1"/>
              <a:t>一</a:t>
            </a:r>
            <a:r>
              <a:rPr lang="en-US" altLang="zh-CN" b="1"/>
              <a:t>.</a:t>
            </a:r>
            <a:r>
              <a:rPr lang="zh-CN" altLang="en-US" b="1"/>
              <a:t>客观方面收获：</a:t>
            </a:r>
            <a:endParaRPr lang="zh-CN" altLang="en-US" b="1"/>
          </a:p>
          <a:p>
            <a:pPr>
              <a:lnSpc>
                <a:spcPct val="140000"/>
              </a:lnSpc>
            </a:pPr>
            <a:r>
              <a:rPr lang="en-US" altLang="zh-CN" b="1"/>
              <a:t>     </a:t>
            </a:r>
            <a:r>
              <a:rPr lang="zh-CN" altLang="en-US" b="1"/>
              <a:t>1.服务器的数据传输、模型训练、模型储存相关知识</a:t>
            </a:r>
            <a:endParaRPr lang="zh-CN" altLang="en-US" b="1"/>
          </a:p>
          <a:p>
            <a:pPr>
              <a:lnSpc>
                <a:spcPct val="140000"/>
              </a:lnSpc>
            </a:pPr>
            <a:r>
              <a:rPr lang="zh-CN" altLang="en-US" b="1"/>
              <a:t> </a:t>
            </a:r>
            <a:r>
              <a:rPr lang="en-US" altLang="zh-CN" b="1"/>
              <a:t>    </a:t>
            </a:r>
            <a:r>
              <a:rPr lang="zh-CN" altLang="en-US" b="1"/>
              <a:t>2.自动驾驶辅助系统的等级分类以及现有水平，更清晰更整体的认识了车相关的自动驾驶辅助系统。</a:t>
            </a:r>
            <a:endParaRPr lang="zh-CN" altLang="en-US" b="1"/>
          </a:p>
          <a:p>
            <a:pPr>
              <a:lnSpc>
                <a:spcPct val="140000"/>
              </a:lnSpc>
            </a:pPr>
            <a:r>
              <a:rPr lang="en-US" altLang="zh-CN" b="1"/>
              <a:t>     </a:t>
            </a:r>
            <a:r>
              <a:rPr lang="zh-CN" altLang="en-US" b="1"/>
              <a:t>3.人工智能学习的各种神经网络，极大程度扩展了在人工智能方面的视野（无监督学习和有监督学习的区别、数据集的原理等）</a:t>
            </a:r>
            <a:endParaRPr lang="zh-CN" altLang="en-US" b="1"/>
          </a:p>
          <a:p>
            <a:pPr>
              <a:lnSpc>
                <a:spcPct val="140000"/>
              </a:lnSpc>
            </a:pPr>
            <a:r>
              <a:rPr lang="en-US" altLang="zh-CN" b="1"/>
              <a:t>     </a:t>
            </a:r>
            <a:r>
              <a:rPr lang="zh-CN" altLang="en-US" b="1"/>
              <a:t>4.实验小车轮子的结构，特点（麦克纳姆的原理、功能）</a:t>
            </a:r>
            <a:r>
              <a:rPr lang="en-US" altLang="zh-CN" b="1"/>
              <a:t>     </a:t>
            </a:r>
            <a:endParaRPr lang="en-US" altLang="zh-CN" b="1"/>
          </a:p>
        </p:txBody>
      </p:sp>
      <p:sp>
        <p:nvSpPr>
          <p:cNvPr id="4" name="文本框 3"/>
          <p:cNvSpPr txBox="1"/>
          <p:nvPr/>
        </p:nvSpPr>
        <p:spPr>
          <a:xfrm>
            <a:off x="982980" y="3911600"/>
            <a:ext cx="6542405" cy="1779905"/>
          </a:xfrm>
          <a:prstGeom prst="rect">
            <a:avLst/>
          </a:prstGeom>
          <a:noFill/>
        </p:spPr>
        <p:txBody>
          <a:bodyPr wrap="square" rtlCol="0">
            <a:spAutoFit/>
          </a:bodyPr>
          <a:p>
            <a:pPr>
              <a:lnSpc>
                <a:spcPct val="160000"/>
              </a:lnSpc>
            </a:pPr>
            <a:r>
              <a:rPr lang="zh-CN" altLang="en-US" b="1"/>
              <a:t>二</a:t>
            </a:r>
            <a:r>
              <a:rPr lang="en-US" altLang="zh-CN" b="1"/>
              <a:t>.</a:t>
            </a:r>
            <a:r>
              <a:rPr lang="zh-CN" altLang="en-US" b="1"/>
              <a:t>精神上的感悟：</a:t>
            </a:r>
            <a:endParaRPr lang="zh-CN" altLang="en-US" b="1"/>
          </a:p>
          <a:p>
            <a:pPr>
              <a:lnSpc>
                <a:spcPct val="160000"/>
              </a:lnSpc>
            </a:pPr>
            <a:r>
              <a:rPr lang="en-US" altLang="zh-CN" b="1"/>
              <a:t>     </a:t>
            </a:r>
            <a:r>
              <a:rPr lang="zh-CN" altLang="en-US" b="1"/>
              <a:t>对于团队合作有了更深入的认识</a:t>
            </a:r>
            <a:endParaRPr lang="zh-CN" altLang="en-US" b="1"/>
          </a:p>
          <a:p>
            <a:pPr>
              <a:lnSpc>
                <a:spcPct val="160000"/>
              </a:lnSpc>
            </a:pPr>
            <a:r>
              <a:rPr lang="en-US" altLang="zh-CN" b="1"/>
              <a:t>     </a:t>
            </a:r>
            <a:r>
              <a:rPr lang="zh-CN" altLang="en-US" b="1"/>
              <a:t>不放弃，努力到最后一刻至关重要</a:t>
            </a:r>
            <a:endParaRPr lang="zh-CN" altLang="en-US" b="1"/>
          </a:p>
          <a:p>
            <a:pPr>
              <a:lnSpc>
                <a:spcPct val="130000"/>
              </a:lnSpc>
            </a:pPr>
            <a:r>
              <a:rPr lang="en-US" altLang="zh-CN" b="1"/>
              <a:t>     </a:t>
            </a:r>
            <a:endParaRPr lang="en-US" altLang="zh-CN"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文本框 51"/>
          <p:cNvSpPr txBox="1"/>
          <p:nvPr/>
        </p:nvSpPr>
        <p:spPr>
          <a:xfrm>
            <a:off x="5328215" y="2226987"/>
            <a:ext cx="1535572" cy="468000"/>
          </a:xfrm>
          <a:prstGeom prst="roundRect">
            <a:avLst>
              <a:gd name="adj" fmla="val 50000"/>
            </a:avLst>
          </a:prstGeom>
          <a:solidFill>
            <a:schemeClr val="accent1"/>
          </a:solidFill>
        </p:spPr>
        <p:txBody>
          <a:bodyPr wrap="square" rtlCol="0">
            <a:spAutoFit/>
          </a:bodyPr>
          <a:lstStyle/>
          <a:p>
            <a:pPr algn="ctr"/>
            <a:endParaRPr lang="zh-CN" altLang="en-US" sz="2400" spc="300" dirty="0">
              <a:solidFill>
                <a:schemeClr val="accent1"/>
              </a:solidFill>
              <a:latin typeface="华文细黑" panose="02010600040101010101" pitchFamily="2" charset="-122"/>
              <a:ea typeface="华文细黑" panose="02010600040101010101" pitchFamily="2" charset="-122"/>
            </a:endParaRPr>
          </a:p>
        </p:txBody>
      </p:sp>
      <p:grpSp>
        <p:nvGrpSpPr>
          <p:cNvPr id="26" name="组合 25"/>
          <p:cNvGrpSpPr/>
          <p:nvPr/>
        </p:nvGrpSpPr>
        <p:grpSpPr>
          <a:xfrm>
            <a:off x="-1" y="0"/>
            <a:ext cx="4770121" cy="3755201"/>
            <a:chOff x="-1" y="0"/>
            <a:chExt cx="6864097" cy="3962400"/>
          </a:xfrm>
        </p:grpSpPr>
        <p:sp>
          <p:nvSpPr>
            <p:cNvPr id="8" name="直角三角形 7"/>
            <p:cNvSpPr/>
            <p:nvPr/>
          </p:nvSpPr>
          <p:spPr>
            <a:xfrm flipV="1">
              <a:off x="0" y="0"/>
              <a:ext cx="6355080" cy="2595880"/>
            </a:xfrm>
            <a:prstGeom prst="rtTriangle">
              <a:avLst/>
            </a:prstGeom>
            <a:solidFill>
              <a:srgbClr val="A3C5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flipV="1">
              <a:off x="-1" y="0"/>
              <a:ext cx="6864097" cy="1689624"/>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rot="16200000" flipH="1" flipV="1">
              <a:off x="-1234440" y="1234440"/>
              <a:ext cx="3962400" cy="1493520"/>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形状 22"/>
            <p:cNvSpPr/>
            <p:nvPr/>
          </p:nvSpPr>
          <p:spPr>
            <a:xfrm flipH="1">
              <a:off x="1493520" y="1417684"/>
              <a:ext cx="1952663" cy="563517"/>
            </a:xfrm>
            <a:custGeom>
              <a:avLst/>
              <a:gdLst>
                <a:gd name="connsiteX0" fmla="*/ 567785 w 1952663"/>
                <a:gd name="connsiteY0" fmla="*/ 0 h 563517"/>
                <a:gd name="connsiteX1" fmla="*/ 0 w 1952663"/>
                <a:gd name="connsiteY1" fmla="*/ 279525 h 563517"/>
                <a:gd name="connsiteX2" fmla="*/ 1943 w 1952663"/>
                <a:gd name="connsiteY2" fmla="*/ 279560 h 563517"/>
                <a:gd name="connsiteX3" fmla="*/ 1944209 w 1952663"/>
                <a:gd name="connsiteY3" fmla="*/ 563517 h 563517"/>
                <a:gd name="connsiteX4" fmla="*/ 1952663 w 1952663"/>
                <a:gd name="connsiteY4" fmla="*/ 563517 h 563517"/>
                <a:gd name="connsiteX5" fmla="*/ 567785 w 1952663"/>
                <a:gd name="connsiteY5" fmla="*/ 0 h 56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2663" h="563517">
                  <a:moveTo>
                    <a:pt x="567785" y="0"/>
                  </a:moveTo>
                  <a:lnTo>
                    <a:pt x="0" y="279525"/>
                  </a:lnTo>
                  <a:lnTo>
                    <a:pt x="1943" y="279560"/>
                  </a:lnTo>
                  <a:lnTo>
                    <a:pt x="1944209" y="563517"/>
                  </a:lnTo>
                  <a:lnTo>
                    <a:pt x="1952663" y="563517"/>
                  </a:lnTo>
                  <a:lnTo>
                    <a:pt x="567785"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grpSp>
        <p:nvGrpSpPr>
          <p:cNvPr id="27" name="组合 26"/>
          <p:cNvGrpSpPr/>
          <p:nvPr/>
        </p:nvGrpSpPr>
        <p:grpSpPr>
          <a:xfrm flipH="1" flipV="1">
            <a:off x="7345679" y="3042812"/>
            <a:ext cx="4846319" cy="3815187"/>
            <a:chOff x="-1" y="0"/>
            <a:chExt cx="6864097" cy="3962400"/>
          </a:xfrm>
        </p:grpSpPr>
        <p:sp>
          <p:nvSpPr>
            <p:cNvPr id="28" name="直角三角形 27"/>
            <p:cNvSpPr/>
            <p:nvPr/>
          </p:nvSpPr>
          <p:spPr>
            <a:xfrm flipV="1">
              <a:off x="0" y="0"/>
              <a:ext cx="6355080" cy="2595880"/>
            </a:xfrm>
            <a:prstGeom prst="rtTriangle">
              <a:avLst/>
            </a:prstGeom>
            <a:solidFill>
              <a:srgbClr val="A3C5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flipV="1">
              <a:off x="-1" y="0"/>
              <a:ext cx="6864097" cy="1689624"/>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6200000" flipH="1" flipV="1">
              <a:off x="-1234440" y="1234440"/>
              <a:ext cx="3962400" cy="1493520"/>
            </a:xfrm>
            <a:prstGeom prst="triangle">
              <a:avLst/>
            </a:prstGeom>
            <a:solidFill>
              <a:srgbClr val="5985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形状 30"/>
            <p:cNvSpPr/>
            <p:nvPr/>
          </p:nvSpPr>
          <p:spPr>
            <a:xfrm flipH="1">
              <a:off x="1493520" y="1417684"/>
              <a:ext cx="1952663" cy="563517"/>
            </a:xfrm>
            <a:custGeom>
              <a:avLst/>
              <a:gdLst>
                <a:gd name="connsiteX0" fmla="*/ 567785 w 1952663"/>
                <a:gd name="connsiteY0" fmla="*/ 0 h 563517"/>
                <a:gd name="connsiteX1" fmla="*/ 0 w 1952663"/>
                <a:gd name="connsiteY1" fmla="*/ 279525 h 563517"/>
                <a:gd name="connsiteX2" fmla="*/ 1943 w 1952663"/>
                <a:gd name="connsiteY2" fmla="*/ 279560 h 563517"/>
                <a:gd name="connsiteX3" fmla="*/ 1944209 w 1952663"/>
                <a:gd name="connsiteY3" fmla="*/ 563517 h 563517"/>
                <a:gd name="connsiteX4" fmla="*/ 1952663 w 1952663"/>
                <a:gd name="connsiteY4" fmla="*/ 563517 h 563517"/>
                <a:gd name="connsiteX5" fmla="*/ 567785 w 1952663"/>
                <a:gd name="connsiteY5" fmla="*/ 0 h 56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2663" h="563517">
                  <a:moveTo>
                    <a:pt x="567785" y="0"/>
                  </a:moveTo>
                  <a:lnTo>
                    <a:pt x="0" y="279525"/>
                  </a:lnTo>
                  <a:lnTo>
                    <a:pt x="1943" y="279560"/>
                  </a:lnTo>
                  <a:lnTo>
                    <a:pt x="1944209" y="563517"/>
                  </a:lnTo>
                  <a:lnTo>
                    <a:pt x="1952663" y="563517"/>
                  </a:lnTo>
                  <a:lnTo>
                    <a:pt x="567785"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grpSp>
        <p:nvGrpSpPr>
          <p:cNvPr id="36" name="组合 35"/>
          <p:cNvGrpSpPr/>
          <p:nvPr/>
        </p:nvGrpSpPr>
        <p:grpSpPr>
          <a:xfrm rot="10800000" flipH="1">
            <a:off x="-1" y="5438460"/>
            <a:ext cx="2545081" cy="1419540"/>
            <a:chOff x="7056119" y="793011"/>
            <a:chExt cx="4565771" cy="2546597"/>
          </a:xfrm>
        </p:grpSpPr>
        <p:sp>
          <p:nvSpPr>
            <p:cNvPr id="37" name="直角三角形 36"/>
            <p:cNvSpPr/>
            <p:nvPr/>
          </p:nvSpPr>
          <p:spPr>
            <a:xfrm flipV="1">
              <a:off x="7056121" y="793011"/>
              <a:ext cx="3793099" cy="2546597"/>
            </a:xfrm>
            <a:prstGeom prst="rtTriangle">
              <a:avLst/>
            </a:prstGeom>
            <a:solidFill>
              <a:srgbClr val="5985AD">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等腰三角形 37"/>
            <p:cNvSpPr/>
            <p:nvPr/>
          </p:nvSpPr>
          <p:spPr>
            <a:xfrm flipV="1">
              <a:off x="7056119" y="793014"/>
              <a:ext cx="4565771" cy="1532673"/>
            </a:xfrm>
            <a:prstGeom prst="triangle">
              <a:avLst/>
            </a:prstGeom>
            <a:solidFill>
              <a:srgbClr val="A3C5D5">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 name="组合 38"/>
          <p:cNvGrpSpPr/>
          <p:nvPr/>
        </p:nvGrpSpPr>
        <p:grpSpPr>
          <a:xfrm rot="10800000" flipV="1">
            <a:off x="9646916" y="0"/>
            <a:ext cx="2545081" cy="1419540"/>
            <a:chOff x="7056119" y="793011"/>
            <a:chExt cx="4565771" cy="2546597"/>
          </a:xfrm>
        </p:grpSpPr>
        <p:sp>
          <p:nvSpPr>
            <p:cNvPr id="40" name="直角三角形 39"/>
            <p:cNvSpPr/>
            <p:nvPr/>
          </p:nvSpPr>
          <p:spPr>
            <a:xfrm flipV="1">
              <a:off x="7056121" y="793011"/>
              <a:ext cx="3793099" cy="2546597"/>
            </a:xfrm>
            <a:prstGeom prst="rtTriangle">
              <a:avLst/>
            </a:prstGeom>
            <a:solidFill>
              <a:srgbClr val="5985AD">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等腰三角形 40"/>
            <p:cNvSpPr/>
            <p:nvPr/>
          </p:nvSpPr>
          <p:spPr>
            <a:xfrm flipV="1">
              <a:off x="7056119" y="793014"/>
              <a:ext cx="4565771" cy="1532673"/>
            </a:xfrm>
            <a:prstGeom prst="triangle">
              <a:avLst/>
            </a:prstGeom>
            <a:solidFill>
              <a:srgbClr val="A3C5D5">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5" name="文本框 34"/>
          <p:cNvSpPr txBox="1"/>
          <p:nvPr/>
        </p:nvSpPr>
        <p:spPr>
          <a:xfrm>
            <a:off x="4214495" y="2972435"/>
            <a:ext cx="3763010" cy="706755"/>
          </a:xfrm>
          <a:prstGeom prst="rect">
            <a:avLst/>
          </a:prstGeom>
          <a:noFill/>
        </p:spPr>
        <p:txBody>
          <a:bodyPr wrap="square" rtlCol="0">
            <a:spAutoFit/>
          </a:bodyPr>
          <a:lstStyle/>
          <a:p>
            <a:pPr algn="ctr"/>
            <a:r>
              <a:rPr lang="zh-CN" altLang="en-US" sz="4000" spc="600" dirty="0">
                <a:solidFill>
                  <a:schemeClr val="accent1"/>
                </a:solidFill>
                <a:latin typeface="微软雅黑" panose="020B0503020204020204" pitchFamily="34" charset="-122"/>
                <a:ea typeface="微软雅黑" panose="020B0503020204020204" pitchFamily="34" charset="-122"/>
              </a:rPr>
              <a:t>致谢</a:t>
            </a:r>
            <a:endParaRPr lang="zh-CN" altLang="en-US" sz="4000" spc="600" dirty="0">
              <a:solidFill>
                <a:schemeClr val="accent1"/>
              </a:solidFill>
              <a:latin typeface="微软雅黑" panose="020B0503020204020204" pitchFamily="34" charset="-122"/>
              <a:ea typeface="微软雅黑" panose="020B0503020204020204" pitchFamily="34" charset="-122"/>
            </a:endParaRPr>
          </a:p>
        </p:txBody>
      </p:sp>
      <p:sp>
        <p:nvSpPr>
          <p:cNvPr id="51" name="文本框 50"/>
          <p:cNvSpPr txBox="1"/>
          <p:nvPr/>
        </p:nvSpPr>
        <p:spPr>
          <a:xfrm>
            <a:off x="5328215" y="2236576"/>
            <a:ext cx="1535572" cy="461665"/>
          </a:xfrm>
          <a:prstGeom prst="rect">
            <a:avLst/>
          </a:prstGeom>
          <a:noFill/>
        </p:spPr>
        <p:txBody>
          <a:bodyPr wrap="square" rtlCol="0">
            <a:spAutoFit/>
          </a:bodyPr>
          <a:lstStyle/>
          <a:p>
            <a:pPr algn="ctr"/>
            <a:r>
              <a:rPr lang="en-US" altLang="zh-CN" sz="2400" dirty="0">
                <a:solidFill>
                  <a:schemeClr val="bg1"/>
                </a:solidFill>
                <a:latin typeface="华文细黑" panose="02010600040101010101" pitchFamily="2" charset="-122"/>
                <a:ea typeface="华文细黑" panose="02010600040101010101" pitchFamily="2" charset="-122"/>
              </a:rPr>
              <a:t>Part .04</a:t>
            </a:r>
            <a:endParaRPr lang="zh-CN" altLang="en-US" sz="2400" spc="300" dirty="0">
              <a:solidFill>
                <a:schemeClr val="bg1"/>
              </a:solidFill>
              <a:latin typeface="华文细黑" panose="02010600040101010101" pitchFamily="2" charset="-122"/>
              <a:ea typeface="华文细黑" panose="02010600040101010101" pitchFamily="2" charset="-122"/>
            </a:endParaRPr>
          </a:p>
        </p:txBody>
      </p:sp>
    </p:spTree>
  </p:cSld>
  <p:clrMapOvr>
    <a:masterClrMapping/>
  </p:clrMapOvr>
</p:sld>
</file>

<file path=ppt/tags/tag1.xml><?xml version="1.0" encoding="utf-8"?>
<p:tagLst xmlns:p="http://schemas.openxmlformats.org/presentationml/2006/main">
  <p:tag name="KSO_WM_UNIT_PLACING_PICTURE_USER_VIEWPORT" val="{&quot;height&quot;:7065,&quot;width&quot;:4621}"/>
</p:tagLst>
</file>

<file path=ppt/tags/tag2.xml><?xml version="1.0" encoding="utf-8"?>
<p:tagLst xmlns:p="http://schemas.openxmlformats.org/presentationml/2006/main">
  <p:tag name="KSO_WM_UNIT_PLACING_PICTURE_USER_VIEWPORT" val="{&quot;height&quot;:8744,&quot;width&quot;:15544}"/>
</p:tagLst>
</file>

<file path=ppt/tags/tag3.xml><?xml version="1.0" encoding="utf-8"?>
<p:tagLst xmlns:p="http://schemas.openxmlformats.org/presentationml/2006/main">
  <p:tag name="KSO_WPP_MARK_KEY" val="52c4f0f4-cbf9-4b9e-9fd4-b5598d9957f9"/>
  <p:tag name="COMMONDATA" val="eyJjb3VudCI6NCwiaGRpZCI6ImI3NWUyODhhZjQ5NWFiNTU1YmU4NzE0ZTRhYWRjZGZhIiwidXNlckNvdW50IjoxfQ=="/>
</p:tagLst>
</file>

<file path=ppt/theme/theme1.xml><?xml version="1.0" encoding="utf-8"?>
<a:theme xmlns:a="http://schemas.openxmlformats.org/drawingml/2006/main" name="Office 主题​​">
  <a:themeElements>
    <a:clrScheme name="自定义 2358">
      <a:dk1>
        <a:sysClr val="windowText" lastClr="000000"/>
      </a:dk1>
      <a:lt1>
        <a:sysClr val="window" lastClr="FFFFFF"/>
      </a:lt1>
      <a:dk2>
        <a:srgbClr val="44546A"/>
      </a:dk2>
      <a:lt2>
        <a:srgbClr val="E7E6E6"/>
      </a:lt2>
      <a:accent1>
        <a:srgbClr val="5985AD"/>
      </a:accent1>
      <a:accent2>
        <a:srgbClr val="A3C5D5"/>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901</Words>
  <Application>WPS 演示</Application>
  <PresentationFormat>宽屏</PresentationFormat>
  <Paragraphs>88</Paragraphs>
  <Slides>10</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10</vt:i4>
      </vt:variant>
    </vt:vector>
  </HeadingPairs>
  <TitlesOfParts>
    <vt:vector size="22" baseType="lpstr">
      <vt:lpstr>Arial</vt:lpstr>
      <vt:lpstr>宋体</vt:lpstr>
      <vt:lpstr>Wingdings</vt:lpstr>
      <vt:lpstr>微软雅黑</vt:lpstr>
      <vt:lpstr>微软雅黑 Light</vt:lpstr>
      <vt:lpstr>华文细黑</vt:lpstr>
      <vt:lpstr>Arial</vt:lpstr>
      <vt:lpstr>等线</vt:lpstr>
      <vt:lpstr>Arial Unicode MS</vt:lpstr>
      <vt:lpstr>等线 Light</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稻壳儿演示武汉组</dc:creator>
  <cp:lastModifiedBy>缆沙蘸憾弛</cp:lastModifiedBy>
  <cp:revision>45</cp:revision>
  <dcterms:created xsi:type="dcterms:W3CDTF">2020-11-19T05:03:00Z</dcterms:created>
  <dcterms:modified xsi:type="dcterms:W3CDTF">2022-11-25T01:35:05Z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2052-11.1.0.12763</vt:lpwstr>
  </property>
  <property fmtid="{D5CDD505-2E9C-101B-9397-08002B2CF9AE}" pid="3" name="KSOTemplateUUID">
    <vt:lpwstr>v1.0_mb_qvBjpvpxxMBNhgxTvln2vg==</vt:lpwstr>
  </property>
  <property fmtid="{D5CDD505-2E9C-101B-9397-08002B2CF9AE}" pid="4" name="ICV">
    <vt:lpwstr>901D4C6E659546F182C9A350A822FD11</vt:lpwstr>
  </property>
</Properties>
</file>